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0058400" cy="7772400"/>
  <p:notesSz cx="10058400" cy="7772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p:cViewPr varScale="1">
        <p:scale>
          <a:sx n="107" d="100"/>
          <a:sy n="107" d="100"/>
        </p:scale>
        <p:origin x="2000" y="16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jpeg>
</file>

<file path=ppt/media/image2.png>
</file>

<file path=ppt/media/image3.jpeg>
</file>

<file path=ppt/media/image4.jpeg>
</file>

<file path=ppt/media/image5.png>
</file>

<file path=ppt/media/image6.pn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54380" y="2409444"/>
            <a:ext cx="8549640" cy="163220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508760" y="4352544"/>
            <a:ext cx="7040880" cy="19431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3/8/25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3/8/25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502920" y="1787652"/>
            <a:ext cx="4375404" cy="512978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180076" y="1787652"/>
            <a:ext cx="4375404" cy="512978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3/8/25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3/8/25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3/8/25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636457" y="852931"/>
            <a:ext cx="2785485" cy="391159"/>
          </a:xfrm>
          <a:prstGeom prst="rect">
            <a:avLst/>
          </a:prstGeom>
        </p:spPr>
        <p:txBody>
          <a:bodyPr wrap="square" lIns="0" tIns="0" rIns="0" bIns="0">
            <a:spAutoFit/>
          </a:bodyPr>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a:xfrm>
            <a:off x="705357" y="1608835"/>
            <a:ext cx="8647684" cy="3609975"/>
          </a:xfrm>
          <a:prstGeom prst="rect">
            <a:avLst/>
          </a:prstGeom>
        </p:spPr>
        <p:txBody>
          <a:bodyPr wrap="square" lIns="0" tIns="0" rIns="0" bIns="0">
            <a:spAutoFit/>
          </a:bodyPr>
          <a:lstStyle>
            <a:lvl1pPr>
              <a:defRPr sz="1800" b="0" i="0">
                <a:solidFill>
                  <a:schemeClr val="tx1"/>
                </a:solidFill>
                <a:latin typeface="Tahoma"/>
                <a:cs typeface="Tahoma"/>
              </a:defRPr>
            </a:lvl1pPr>
          </a:lstStyle>
          <a:p>
            <a:endParaRPr/>
          </a:p>
        </p:txBody>
      </p:sp>
      <p:sp>
        <p:nvSpPr>
          <p:cNvPr id="4" name="Holder 4"/>
          <p:cNvSpPr>
            <a:spLocks noGrp="1"/>
          </p:cNvSpPr>
          <p:nvPr>
            <p:ph type="ftr" sz="quarter" idx="5"/>
          </p:nvPr>
        </p:nvSpPr>
        <p:spPr>
          <a:xfrm>
            <a:off x="3419856" y="7228332"/>
            <a:ext cx="3218688" cy="38862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02920" y="7228332"/>
            <a:ext cx="2313432" cy="3886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3/8/25</a:t>
            </a:fld>
            <a:endParaRPr lang="en-US"/>
          </a:p>
        </p:txBody>
      </p:sp>
      <p:sp>
        <p:nvSpPr>
          <p:cNvPr id="6" name="Holder 6"/>
          <p:cNvSpPr>
            <a:spLocks noGrp="1"/>
          </p:cNvSpPr>
          <p:nvPr>
            <p:ph type="sldNum" sz="quarter" idx="7"/>
          </p:nvPr>
        </p:nvSpPr>
        <p:spPr>
          <a:xfrm>
            <a:off x="7242048" y="7228332"/>
            <a:ext cx="2313432" cy="38862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8" name="Picture 4" descr="Free Standing Man Silhouette, Download Free Standing Man Silhouette png  images, Free ClipArts on Clipart Library">
            <a:extLst>
              <a:ext uri="{FF2B5EF4-FFF2-40B4-BE49-F238E27FC236}">
                <a16:creationId xmlns:a16="http://schemas.microsoft.com/office/drawing/2014/main" id="{7183F104-5562-7947-433B-8A149496A9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0200" y="0"/>
            <a:ext cx="2911618" cy="2387527"/>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txBox="1"/>
          <p:nvPr/>
        </p:nvSpPr>
        <p:spPr>
          <a:xfrm>
            <a:off x="670051" y="703579"/>
            <a:ext cx="8650605" cy="5620385"/>
          </a:xfrm>
          <a:prstGeom prst="rect">
            <a:avLst/>
          </a:prstGeom>
        </p:spPr>
        <p:txBody>
          <a:bodyPr vert="horz" wrap="square" lIns="0" tIns="13335" rIns="0" bIns="0" rtlCol="0">
            <a:spAutoFit/>
          </a:bodyPr>
          <a:lstStyle/>
          <a:p>
            <a:pPr marL="12700">
              <a:lnSpc>
                <a:spcPts val="1910"/>
              </a:lnSpc>
              <a:spcBef>
                <a:spcPts val="105"/>
              </a:spcBef>
            </a:pPr>
            <a:r>
              <a:rPr lang="en-PH" sz="1600" b="1" spc="-5" dirty="0">
                <a:solidFill>
                  <a:srgbClr val="538135"/>
                </a:solidFill>
                <a:latin typeface="Tahoma"/>
                <a:cs typeface="Tahoma"/>
              </a:rPr>
              <a:t>KABANATA </a:t>
            </a:r>
            <a:r>
              <a:rPr lang="en-PH" sz="1600" b="1" dirty="0">
                <a:solidFill>
                  <a:srgbClr val="538135"/>
                </a:solidFill>
                <a:latin typeface="Tahoma"/>
                <a:cs typeface="Tahoma"/>
              </a:rPr>
              <a:t>41-44 NG NOLI ME</a:t>
            </a:r>
            <a:r>
              <a:rPr lang="en-PH" sz="1600" b="1" spc="-35" dirty="0">
                <a:solidFill>
                  <a:srgbClr val="538135"/>
                </a:solidFill>
                <a:latin typeface="Tahoma"/>
                <a:cs typeface="Tahoma"/>
              </a:rPr>
              <a:t> </a:t>
            </a:r>
            <a:r>
              <a:rPr lang="en-PH" sz="1600" b="1" spc="-5" dirty="0">
                <a:solidFill>
                  <a:srgbClr val="538135"/>
                </a:solidFill>
                <a:latin typeface="Tahoma"/>
                <a:cs typeface="Tahoma"/>
              </a:rPr>
              <a:t>TANGERE</a:t>
            </a:r>
            <a:endParaRPr lang="en-PH" sz="1600" dirty="0">
              <a:latin typeface="Tahoma"/>
              <a:cs typeface="Tahoma"/>
            </a:endParaRPr>
          </a:p>
          <a:p>
            <a:pPr marL="12700">
              <a:lnSpc>
                <a:spcPts val="1700"/>
              </a:lnSpc>
            </a:pPr>
            <a:r>
              <a:rPr lang="en-PH" sz="1450" i="1" spc="-30" dirty="0">
                <a:latin typeface="Tahoma"/>
                <a:cs typeface="Tahoma"/>
              </a:rPr>
              <a:t>41: </a:t>
            </a:r>
            <a:r>
              <a:rPr lang="en-PH" sz="1450" i="1" spc="-35" dirty="0" err="1">
                <a:latin typeface="Tahoma"/>
                <a:cs typeface="Tahoma"/>
              </a:rPr>
              <a:t>Dalawang</a:t>
            </a:r>
            <a:r>
              <a:rPr lang="en-PH" sz="1450" i="1" spc="-5" dirty="0">
                <a:latin typeface="Tahoma"/>
                <a:cs typeface="Tahoma"/>
              </a:rPr>
              <a:t> </a:t>
            </a:r>
            <a:r>
              <a:rPr lang="en-PH" sz="1450" i="1" spc="-30" dirty="0" err="1">
                <a:latin typeface="Tahoma"/>
                <a:cs typeface="Tahoma"/>
              </a:rPr>
              <a:t>Panauhin</a:t>
            </a:r>
            <a:endParaRPr lang="en-PH" sz="1450" dirty="0">
              <a:latin typeface="Tahoma"/>
              <a:cs typeface="Tahoma"/>
            </a:endParaRPr>
          </a:p>
          <a:p>
            <a:pPr marL="12700" marR="5817870">
              <a:lnSpc>
                <a:spcPts val="1700"/>
              </a:lnSpc>
              <a:spcBef>
                <a:spcPts val="60"/>
              </a:spcBef>
            </a:pPr>
            <a:r>
              <a:rPr lang="en-PH" sz="1450" i="1" spc="-30" dirty="0">
                <a:latin typeface="Tahoma"/>
                <a:cs typeface="Tahoma"/>
              </a:rPr>
              <a:t>42: </a:t>
            </a:r>
            <a:r>
              <a:rPr lang="en-PH" sz="1450" i="1" spc="-35" dirty="0">
                <a:latin typeface="Tahoma"/>
                <a:cs typeface="Tahoma"/>
              </a:rPr>
              <a:t>Ang Mag-</a:t>
            </a:r>
            <a:r>
              <a:rPr lang="en-PH" sz="1450" i="1" spc="-35" dirty="0" err="1">
                <a:latin typeface="Tahoma"/>
                <a:cs typeface="Tahoma"/>
              </a:rPr>
              <a:t>asawang</a:t>
            </a:r>
            <a:r>
              <a:rPr lang="en-PH" sz="1450" i="1" spc="-35" dirty="0">
                <a:latin typeface="Tahoma"/>
                <a:cs typeface="Tahoma"/>
              </a:rPr>
              <a:t> de </a:t>
            </a:r>
            <a:r>
              <a:rPr lang="en-PH" sz="1450" i="1" spc="-35" dirty="0" err="1">
                <a:latin typeface="Tahoma"/>
                <a:cs typeface="Tahoma"/>
              </a:rPr>
              <a:t>Espadaña</a:t>
            </a:r>
            <a:r>
              <a:rPr lang="en-PH" sz="1450" i="1" spc="-35" dirty="0">
                <a:latin typeface="Tahoma"/>
                <a:cs typeface="Tahoma"/>
              </a:rPr>
              <a:t>  </a:t>
            </a:r>
            <a:r>
              <a:rPr lang="en-PH" sz="1450" i="1" spc="-30" dirty="0">
                <a:latin typeface="Tahoma"/>
                <a:cs typeface="Tahoma"/>
              </a:rPr>
              <a:t>43: </a:t>
            </a:r>
            <a:r>
              <a:rPr lang="en-PH" sz="1450" i="1" spc="-35" dirty="0">
                <a:latin typeface="Tahoma"/>
                <a:cs typeface="Tahoma"/>
              </a:rPr>
              <a:t>Mga</a:t>
            </a:r>
            <a:r>
              <a:rPr lang="en-PH" sz="1450" i="1" spc="-5" dirty="0">
                <a:latin typeface="Tahoma"/>
                <a:cs typeface="Tahoma"/>
              </a:rPr>
              <a:t> </a:t>
            </a:r>
            <a:r>
              <a:rPr lang="en-PH" sz="1450" i="1" spc="-30" dirty="0" err="1">
                <a:latin typeface="Tahoma"/>
                <a:cs typeface="Tahoma"/>
              </a:rPr>
              <a:t>Balak</a:t>
            </a:r>
            <a:endParaRPr lang="en-PH" sz="1450" dirty="0">
              <a:latin typeface="Tahoma"/>
              <a:cs typeface="Tahoma"/>
            </a:endParaRPr>
          </a:p>
          <a:p>
            <a:pPr marL="12700">
              <a:lnSpc>
                <a:spcPts val="1635"/>
              </a:lnSpc>
            </a:pPr>
            <a:r>
              <a:rPr lang="en-PH" sz="1450" i="1" spc="-30" dirty="0">
                <a:latin typeface="Tahoma"/>
                <a:cs typeface="Tahoma"/>
              </a:rPr>
              <a:t>44: </a:t>
            </a:r>
            <a:r>
              <a:rPr lang="en-PH" sz="1450" i="1" spc="-30" dirty="0" err="1">
                <a:latin typeface="Tahoma"/>
                <a:cs typeface="Tahoma"/>
              </a:rPr>
              <a:t>Pagsusuri</a:t>
            </a:r>
            <a:r>
              <a:rPr lang="en-PH" sz="1450" i="1" spc="-30" dirty="0">
                <a:latin typeface="Tahoma"/>
                <a:cs typeface="Tahoma"/>
              </a:rPr>
              <a:t> </a:t>
            </a:r>
            <a:r>
              <a:rPr lang="en-PH" sz="1450" i="1" spc="-35" dirty="0">
                <a:latin typeface="Tahoma"/>
                <a:cs typeface="Tahoma"/>
              </a:rPr>
              <a:t>ng</a:t>
            </a:r>
            <a:r>
              <a:rPr lang="en-PH" sz="1450" i="1" spc="10" dirty="0">
                <a:latin typeface="Tahoma"/>
                <a:cs typeface="Tahoma"/>
              </a:rPr>
              <a:t> </a:t>
            </a:r>
            <a:r>
              <a:rPr lang="en-PH" sz="1450" i="1" spc="-30" dirty="0" err="1">
                <a:latin typeface="Tahoma"/>
                <a:cs typeface="Tahoma"/>
              </a:rPr>
              <a:t>Budhi</a:t>
            </a:r>
            <a:endParaRPr lang="en-PH" sz="1450" dirty="0">
              <a:latin typeface="Tahoma"/>
              <a:cs typeface="Tahoma"/>
            </a:endParaRPr>
          </a:p>
          <a:p>
            <a:pPr marL="12700">
              <a:lnSpc>
                <a:spcPct val="100000"/>
              </a:lnSpc>
              <a:spcBef>
                <a:spcPts val="1455"/>
              </a:spcBef>
            </a:pPr>
            <a:r>
              <a:rPr lang="en-PH" sz="1400" b="1" spc="-5" dirty="0">
                <a:solidFill>
                  <a:srgbClr val="538135"/>
                </a:solidFill>
                <a:latin typeface="Tahoma"/>
                <a:cs typeface="Tahoma"/>
              </a:rPr>
              <a:t>MGA TULONG SA</a:t>
            </a:r>
            <a:r>
              <a:rPr lang="en-PH" sz="1400" b="1" spc="10" dirty="0">
                <a:solidFill>
                  <a:srgbClr val="538135"/>
                </a:solidFill>
                <a:latin typeface="Tahoma"/>
                <a:cs typeface="Tahoma"/>
              </a:rPr>
              <a:t> </a:t>
            </a:r>
            <a:r>
              <a:rPr lang="en-PH" sz="1400" b="1" spc="-5" dirty="0">
                <a:solidFill>
                  <a:srgbClr val="538135"/>
                </a:solidFill>
                <a:latin typeface="Tahoma"/>
                <a:cs typeface="Tahoma"/>
              </a:rPr>
              <a:t>PAG-AARAL:</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a:latin typeface="Tahoma"/>
                <a:cs typeface="Tahoma"/>
              </a:rPr>
              <a:t>Si Elias at Lucas ang </a:t>
            </a:r>
            <a:r>
              <a:rPr lang="en-PH" sz="1400" spc="-5" dirty="0" err="1">
                <a:latin typeface="Tahoma"/>
                <a:cs typeface="Tahoma"/>
              </a:rPr>
              <a:t>tinutukoy</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dalawang</a:t>
            </a:r>
            <a:r>
              <a:rPr lang="en-PH" sz="1400" spc="-5" dirty="0">
                <a:latin typeface="Tahoma"/>
                <a:cs typeface="Tahoma"/>
              </a:rPr>
              <a:t> </a:t>
            </a:r>
            <a:r>
              <a:rPr lang="en-PH" sz="1400" spc="-5" dirty="0" err="1">
                <a:latin typeface="Tahoma"/>
                <a:cs typeface="Tahoma"/>
              </a:rPr>
              <a:t>panauhin</a:t>
            </a:r>
            <a:r>
              <a:rPr lang="en-PH" sz="1400" spc="-5" dirty="0">
                <a:latin typeface="Tahoma"/>
                <a:cs typeface="Tahoma"/>
              </a:rPr>
              <a:t> </a:t>
            </a:r>
            <a:r>
              <a:rPr lang="en-PH" sz="1400" spc="-5" dirty="0" err="1">
                <a:latin typeface="Tahoma"/>
                <a:cs typeface="Tahoma"/>
              </a:rPr>
              <a:t>ni</a:t>
            </a:r>
            <a:r>
              <a:rPr lang="en-PH" sz="1400" spc="65" dirty="0">
                <a:latin typeface="Tahoma"/>
                <a:cs typeface="Tahoma"/>
              </a:rPr>
              <a:t> </a:t>
            </a:r>
            <a:r>
              <a:rPr lang="en-PH" sz="1400" spc="-5" dirty="0">
                <a:latin typeface="Tahoma"/>
                <a:cs typeface="Tahoma"/>
              </a:rPr>
              <a:t>Ibarra.</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err="1">
                <a:latin typeface="Tahoma"/>
                <a:cs typeface="Tahoma"/>
              </a:rPr>
              <a:t>Nagtapat</a:t>
            </a:r>
            <a:r>
              <a:rPr lang="en-PH" sz="1400" spc="-50" dirty="0">
                <a:latin typeface="Tahoma"/>
                <a:cs typeface="Tahoma"/>
              </a:rPr>
              <a:t> </a:t>
            </a:r>
            <a:r>
              <a:rPr lang="en-PH" sz="1400" spc="-5" dirty="0" err="1">
                <a:latin typeface="Tahoma"/>
                <a:cs typeface="Tahoma"/>
              </a:rPr>
              <a:t>si</a:t>
            </a:r>
            <a:r>
              <a:rPr lang="en-PH" sz="1400" spc="-45" dirty="0">
                <a:latin typeface="Tahoma"/>
                <a:cs typeface="Tahoma"/>
              </a:rPr>
              <a:t> </a:t>
            </a:r>
            <a:r>
              <a:rPr lang="en-PH" sz="1400" spc="-5" dirty="0">
                <a:latin typeface="Tahoma"/>
                <a:cs typeface="Tahoma"/>
              </a:rPr>
              <a:t>Elias</a:t>
            </a:r>
            <a:r>
              <a:rPr lang="en-PH" sz="1400" spc="-45" dirty="0">
                <a:latin typeface="Tahoma"/>
                <a:cs typeface="Tahoma"/>
              </a:rPr>
              <a:t> </a:t>
            </a:r>
            <a:r>
              <a:rPr lang="en-PH" sz="1400" spc="-5" dirty="0" err="1">
                <a:latin typeface="Tahoma"/>
                <a:cs typeface="Tahoma"/>
              </a:rPr>
              <a:t>na</a:t>
            </a:r>
            <a:r>
              <a:rPr lang="en-PH" sz="1400" spc="-45" dirty="0">
                <a:latin typeface="Tahoma"/>
                <a:cs typeface="Tahoma"/>
              </a:rPr>
              <a:t> </a:t>
            </a:r>
            <a:r>
              <a:rPr lang="en-PH" sz="1400" spc="-5" dirty="0" err="1">
                <a:latin typeface="Tahoma"/>
                <a:cs typeface="Tahoma"/>
              </a:rPr>
              <a:t>kakilala</a:t>
            </a:r>
            <a:r>
              <a:rPr lang="en-PH" sz="1400" spc="-50" dirty="0">
                <a:latin typeface="Tahoma"/>
                <a:cs typeface="Tahoma"/>
              </a:rPr>
              <a:t> </a:t>
            </a:r>
            <a:r>
              <a:rPr lang="en-PH" sz="1400" spc="-5" dirty="0">
                <a:latin typeface="Tahoma"/>
                <a:cs typeface="Tahoma"/>
              </a:rPr>
              <a:t>ang</a:t>
            </a:r>
            <a:r>
              <a:rPr lang="en-PH" sz="1400" spc="-45" dirty="0">
                <a:latin typeface="Tahoma"/>
                <a:cs typeface="Tahoma"/>
              </a:rPr>
              <a:t> </a:t>
            </a:r>
            <a:r>
              <a:rPr lang="en-PH" sz="1400" spc="-5" dirty="0" err="1">
                <a:latin typeface="Tahoma"/>
                <a:cs typeface="Tahoma"/>
              </a:rPr>
              <a:t>hanay</a:t>
            </a:r>
            <a:r>
              <a:rPr lang="en-PH" sz="1400" spc="-45" dirty="0">
                <a:latin typeface="Tahoma"/>
                <a:cs typeface="Tahoma"/>
              </a:rPr>
              <a:t> </a:t>
            </a:r>
            <a:r>
              <a:rPr lang="en-PH" sz="1400" spc="-5" dirty="0">
                <a:latin typeface="Tahoma"/>
                <a:cs typeface="Tahoma"/>
              </a:rPr>
              <a:t>ng</a:t>
            </a:r>
            <a:r>
              <a:rPr lang="en-PH" sz="1400" spc="-45" dirty="0">
                <a:latin typeface="Tahoma"/>
                <a:cs typeface="Tahoma"/>
              </a:rPr>
              <a:t> </a:t>
            </a:r>
            <a:r>
              <a:rPr lang="en-PH" sz="1400" spc="-5" dirty="0" err="1">
                <a:latin typeface="Tahoma"/>
                <a:cs typeface="Tahoma"/>
              </a:rPr>
              <a:t>mga</a:t>
            </a:r>
            <a:r>
              <a:rPr lang="en-PH" sz="1400" spc="-50" dirty="0">
                <a:latin typeface="Tahoma"/>
                <a:cs typeface="Tahoma"/>
              </a:rPr>
              <a:t> </a:t>
            </a:r>
            <a:r>
              <a:rPr lang="en-PH" sz="1400" spc="-5" dirty="0" err="1">
                <a:latin typeface="Tahoma"/>
                <a:cs typeface="Tahoma"/>
              </a:rPr>
              <a:t>pinag-uusig</a:t>
            </a:r>
            <a:r>
              <a:rPr lang="en-PH" sz="1400" spc="-45" dirty="0">
                <a:latin typeface="Tahoma"/>
                <a:cs typeface="Tahoma"/>
              </a:rPr>
              <a:t> </a:t>
            </a:r>
            <a:r>
              <a:rPr lang="en-PH" sz="1400" spc="-5" dirty="0">
                <a:latin typeface="Tahoma"/>
                <a:cs typeface="Tahoma"/>
              </a:rPr>
              <a:t>kaya</a:t>
            </a:r>
            <a:r>
              <a:rPr lang="en-PH" sz="1400" spc="-45" dirty="0">
                <a:latin typeface="Tahoma"/>
                <a:cs typeface="Tahoma"/>
              </a:rPr>
              <a:t> </a:t>
            </a:r>
            <a:r>
              <a:rPr lang="en-PH" sz="1400" spc="-5" dirty="0" err="1">
                <a:latin typeface="Tahoma"/>
                <a:cs typeface="Tahoma"/>
              </a:rPr>
              <a:t>napayapa</a:t>
            </a:r>
            <a:r>
              <a:rPr lang="en-PH" sz="1400" spc="-45" dirty="0">
                <a:latin typeface="Tahoma"/>
                <a:cs typeface="Tahoma"/>
              </a:rPr>
              <a:t> </a:t>
            </a:r>
            <a:r>
              <a:rPr lang="en-PH" sz="1400" spc="-5" dirty="0" err="1">
                <a:latin typeface="Tahoma"/>
                <a:cs typeface="Tahoma"/>
              </a:rPr>
              <a:t>niya</a:t>
            </a:r>
            <a:r>
              <a:rPr lang="en-PH" sz="1400" spc="-50" dirty="0">
                <a:latin typeface="Tahoma"/>
                <a:cs typeface="Tahoma"/>
              </a:rPr>
              <a:t> </a:t>
            </a:r>
            <a:r>
              <a:rPr lang="en-PH" sz="1400" spc="-5" dirty="0">
                <a:latin typeface="Tahoma"/>
                <a:cs typeface="Tahoma"/>
              </a:rPr>
              <a:t>ang</a:t>
            </a:r>
            <a:r>
              <a:rPr lang="en-PH" sz="1400" spc="-45" dirty="0">
                <a:latin typeface="Tahoma"/>
                <a:cs typeface="Tahoma"/>
              </a:rPr>
              <a:t> </a:t>
            </a:r>
            <a:r>
              <a:rPr lang="en-PH" sz="1400" spc="-5" dirty="0" err="1">
                <a:latin typeface="Tahoma"/>
                <a:cs typeface="Tahoma"/>
              </a:rPr>
              <a:t>kaguluhan</a:t>
            </a:r>
            <a:r>
              <a:rPr lang="en-PH" sz="1400" spc="-45" dirty="0">
                <a:latin typeface="Tahoma"/>
                <a:cs typeface="Tahoma"/>
              </a:rPr>
              <a:t> </a:t>
            </a:r>
            <a:r>
              <a:rPr lang="en-PH" sz="1400" spc="-5" dirty="0" err="1">
                <a:latin typeface="Tahoma"/>
                <a:cs typeface="Tahoma"/>
              </a:rPr>
              <a:t>sa</a:t>
            </a:r>
            <a:r>
              <a:rPr lang="en-PH" sz="1400" spc="-45" dirty="0">
                <a:latin typeface="Tahoma"/>
                <a:cs typeface="Tahoma"/>
              </a:rPr>
              <a:t> </a:t>
            </a:r>
            <a:r>
              <a:rPr lang="en-PH" sz="1400" spc="-5" dirty="0" err="1">
                <a:latin typeface="Tahoma"/>
                <a:cs typeface="Tahoma"/>
              </a:rPr>
              <a:t>palabas</a:t>
            </a:r>
            <a:r>
              <a:rPr lang="en-PH" sz="1400" spc="-5" dirty="0">
                <a:latin typeface="Tahoma"/>
                <a:cs typeface="Tahoma"/>
              </a:rPr>
              <a:t>.</a:t>
            </a:r>
            <a:endParaRPr lang="en-PH" sz="1400" dirty="0">
              <a:latin typeface="Tahoma"/>
              <a:cs typeface="Tahoma"/>
            </a:endParaRPr>
          </a:p>
          <a:p>
            <a:pPr marL="311150" marR="5080" indent="-228600">
              <a:lnSpc>
                <a:spcPct val="100000"/>
              </a:lnSpc>
              <a:buFont typeface="Symbol"/>
              <a:buChar char=""/>
              <a:tabLst>
                <a:tab pos="311150" algn="l"/>
                <a:tab pos="311785" algn="l"/>
              </a:tabLst>
            </a:pPr>
            <a:r>
              <a:rPr lang="en-PH" sz="1400" spc="-5" dirty="0" err="1">
                <a:latin typeface="Tahoma"/>
                <a:cs typeface="Tahoma"/>
              </a:rPr>
              <a:t>Nagbanta</a:t>
            </a:r>
            <a:r>
              <a:rPr lang="en-PH" sz="1400" spc="-5" dirty="0">
                <a:latin typeface="Tahoma"/>
                <a:cs typeface="Tahoma"/>
              </a:rPr>
              <a:t> </a:t>
            </a:r>
            <a:r>
              <a:rPr lang="en-PH" sz="1400" spc="-5" dirty="0" err="1">
                <a:latin typeface="Tahoma"/>
                <a:cs typeface="Tahoma"/>
              </a:rPr>
              <a:t>si</a:t>
            </a:r>
            <a:r>
              <a:rPr lang="en-PH" sz="1400" spc="-5" dirty="0">
                <a:latin typeface="Tahoma"/>
                <a:cs typeface="Tahoma"/>
              </a:rPr>
              <a:t> Lucas kay Ibarra </a:t>
            </a:r>
            <a:r>
              <a:rPr lang="en-PH" sz="1400" spc="-5" dirty="0" err="1">
                <a:latin typeface="Tahoma"/>
                <a:cs typeface="Tahoma"/>
              </a:rPr>
              <a:t>nang</a:t>
            </a:r>
            <a:r>
              <a:rPr lang="en-PH" sz="1400" spc="-5" dirty="0">
                <a:latin typeface="Tahoma"/>
                <a:cs typeface="Tahoma"/>
              </a:rPr>
              <a:t> </a:t>
            </a:r>
            <a:r>
              <a:rPr lang="en-PH" sz="1400" spc="-5" dirty="0" err="1">
                <a:latin typeface="Tahoma"/>
                <a:cs typeface="Tahoma"/>
              </a:rPr>
              <a:t>hindi</a:t>
            </a:r>
            <a:r>
              <a:rPr lang="en-PH" sz="1400" spc="-5" dirty="0">
                <a:latin typeface="Tahoma"/>
                <a:cs typeface="Tahoma"/>
              </a:rPr>
              <a:t> </a:t>
            </a:r>
            <a:r>
              <a:rPr lang="en-PH" sz="1400" spc="-5" dirty="0" err="1">
                <a:latin typeface="Tahoma"/>
                <a:cs typeface="Tahoma"/>
              </a:rPr>
              <a:t>ito</a:t>
            </a:r>
            <a:r>
              <a:rPr lang="en-PH" sz="1400" spc="-5" dirty="0">
                <a:latin typeface="Tahoma"/>
                <a:cs typeface="Tahoma"/>
              </a:rPr>
              <a:t> </a:t>
            </a:r>
            <a:r>
              <a:rPr lang="en-PH" sz="1400" spc="-5" dirty="0" err="1">
                <a:latin typeface="Tahoma"/>
                <a:cs typeface="Tahoma"/>
              </a:rPr>
              <a:t>kagyat</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tumugon</a:t>
            </a:r>
            <a:r>
              <a:rPr lang="en-PH" sz="1400" spc="-5" dirty="0">
                <a:latin typeface="Tahoma"/>
                <a:cs typeface="Tahoma"/>
              </a:rPr>
              <a:t> </a:t>
            </a:r>
            <a:r>
              <a:rPr lang="en-PH" sz="1400" spc="-5" dirty="0" err="1">
                <a:latin typeface="Tahoma"/>
                <a:cs typeface="Tahoma"/>
              </a:rPr>
              <a:t>ukol</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kabayaran</a:t>
            </a:r>
            <a:r>
              <a:rPr lang="en-PH" sz="1400" spc="-5" dirty="0">
                <a:latin typeface="Tahoma"/>
                <a:cs typeface="Tahoma"/>
              </a:rPr>
              <a:t> para </a:t>
            </a:r>
            <a:r>
              <a:rPr lang="en-PH" sz="1400" spc="-5" dirty="0" err="1">
                <a:latin typeface="Tahoma"/>
                <a:cs typeface="Tahoma"/>
              </a:rPr>
              <a:t>kamatayan</a:t>
            </a:r>
            <a:r>
              <a:rPr lang="en-PH" sz="1400" spc="-5" dirty="0">
                <a:latin typeface="Tahoma"/>
                <a:cs typeface="Tahoma"/>
              </a:rPr>
              <a:t> </a:t>
            </a:r>
            <a:r>
              <a:rPr lang="en-PH" sz="1400" spc="-10" dirty="0">
                <a:latin typeface="Tahoma"/>
                <a:cs typeface="Tahoma"/>
              </a:rPr>
              <a:t>ng  </a:t>
            </a:r>
            <a:r>
              <a:rPr lang="en-PH" sz="1400" spc="-5" dirty="0" err="1">
                <a:latin typeface="Tahoma"/>
                <a:cs typeface="Tahoma"/>
              </a:rPr>
              <a:t>kanyang</a:t>
            </a:r>
            <a:r>
              <a:rPr lang="en-PH" sz="1400" spc="-5" dirty="0">
                <a:latin typeface="Tahoma"/>
                <a:cs typeface="Tahoma"/>
              </a:rPr>
              <a:t> </a:t>
            </a:r>
            <a:r>
              <a:rPr lang="en-PH" sz="1400" spc="-5" dirty="0" err="1">
                <a:latin typeface="Tahoma"/>
                <a:cs typeface="Tahoma"/>
              </a:rPr>
              <a:t>kapatid</a:t>
            </a:r>
            <a:r>
              <a:rPr lang="en-PH" sz="1400" spc="-5" dirty="0">
                <a:latin typeface="Tahoma"/>
                <a:cs typeface="Tahoma"/>
              </a:rPr>
              <a:t> - ang </a:t>
            </a:r>
            <a:r>
              <a:rPr lang="en-PH" sz="1400" spc="-5" dirty="0" err="1">
                <a:latin typeface="Tahoma"/>
                <a:cs typeface="Tahoma"/>
              </a:rPr>
              <a:t>taong</a:t>
            </a:r>
            <a:r>
              <a:rPr lang="en-PH" sz="1400" spc="20" dirty="0">
                <a:latin typeface="Tahoma"/>
                <a:cs typeface="Tahoma"/>
              </a:rPr>
              <a:t> </a:t>
            </a:r>
            <a:r>
              <a:rPr lang="en-PH" sz="1400" spc="-5" dirty="0" err="1">
                <a:latin typeface="Tahoma"/>
                <a:cs typeface="Tahoma"/>
              </a:rPr>
              <a:t>madilaw</a:t>
            </a:r>
            <a:r>
              <a:rPr lang="en-PH" sz="1400" spc="-5" dirty="0">
                <a:latin typeface="Tahoma"/>
                <a:cs typeface="Tahoma"/>
              </a:rPr>
              <a:t>.</a:t>
            </a:r>
            <a:endParaRPr lang="en-PH" sz="1400" dirty="0">
              <a:latin typeface="Tahoma"/>
              <a:cs typeface="Tahoma"/>
            </a:endParaRPr>
          </a:p>
          <a:p>
            <a:pPr marL="311150" marR="6350" indent="-228600">
              <a:lnSpc>
                <a:spcPct val="100000"/>
              </a:lnSpc>
              <a:spcBef>
                <a:spcPts val="20"/>
              </a:spcBef>
              <a:buFont typeface="Symbol"/>
              <a:buChar char=""/>
              <a:tabLst>
                <a:tab pos="311150" algn="l"/>
                <a:tab pos="311785" algn="l"/>
              </a:tabLst>
            </a:pPr>
            <a:r>
              <a:rPr lang="en-PH" sz="1400" spc="-5" dirty="0">
                <a:latin typeface="Tahoma"/>
                <a:cs typeface="Tahoma"/>
              </a:rPr>
              <a:t>Si Lucas ay </a:t>
            </a:r>
            <a:r>
              <a:rPr lang="en-PH" sz="1400" spc="-5" dirty="0" err="1">
                <a:latin typeface="Tahoma"/>
                <a:cs typeface="Tahoma"/>
              </a:rPr>
              <a:t>isang</a:t>
            </a:r>
            <a:r>
              <a:rPr lang="en-PH" sz="1400" spc="-5" dirty="0">
                <a:latin typeface="Tahoma"/>
                <a:cs typeface="Tahoma"/>
              </a:rPr>
              <a:t> </a:t>
            </a:r>
            <a:r>
              <a:rPr lang="en-PH" sz="1400" spc="-5" dirty="0" err="1">
                <a:latin typeface="Tahoma"/>
                <a:cs typeface="Tahoma"/>
              </a:rPr>
              <a:t>taong</a:t>
            </a:r>
            <a:r>
              <a:rPr lang="en-PH" sz="1400" spc="-5" dirty="0">
                <a:latin typeface="Tahoma"/>
                <a:cs typeface="Tahoma"/>
              </a:rPr>
              <a:t> </a:t>
            </a:r>
            <a:r>
              <a:rPr lang="en-PH" sz="1400" spc="-5" dirty="0" err="1">
                <a:latin typeface="Tahoma"/>
                <a:cs typeface="Tahoma"/>
              </a:rPr>
              <a:t>alipin</a:t>
            </a:r>
            <a:r>
              <a:rPr lang="en-PH" sz="1400" spc="-5" dirty="0">
                <a:latin typeface="Tahoma"/>
                <a:cs typeface="Tahoma"/>
              </a:rPr>
              <a:t> </a:t>
            </a:r>
            <a:r>
              <a:rPr lang="en-PH" sz="1400" spc="-10" dirty="0">
                <a:latin typeface="Tahoma"/>
                <a:cs typeface="Tahoma"/>
              </a:rPr>
              <a:t>ng </a:t>
            </a:r>
            <a:r>
              <a:rPr lang="en-PH" sz="1400" spc="-5" dirty="0" err="1">
                <a:latin typeface="Tahoma"/>
                <a:cs typeface="Tahoma"/>
              </a:rPr>
              <a:t>sariling</a:t>
            </a:r>
            <a:r>
              <a:rPr lang="en-PH" sz="1400" spc="-5" dirty="0">
                <a:latin typeface="Tahoma"/>
                <a:cs typeface="Tahoma"/>
              </a:rPr>
              <a:t> </a:t>
            </a:r>
            <a:r>
              <a:rPr lang="en-PH" sz="1400" spc="-5" dirty="0" err="1">
                <a:latin typeface="Tahoma"/>
                <a:cs typeface="Tahoma"/>
              </a:rPr>
              <a:t>pakikinabang</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salapi</a:t>
            </a:r>
            <a:r>
              <a:rPr lang="en-PH" sz="1400" spc="-5" dirty="0">
                <a:latin typeface="Tahoma"/>
                <a:cs typeface="Tahoma"/>
              </a:rPr>
              <a:t>. </a:t>
            </a:r>
            <a:r>
              <a:rPr lang="en-PH" sz="1400" spc="-5" dirty="0" err="1">
                <a:latin typeface="Tahoma"/>
                <a:cs typeface="Tahoma"/>
              </a:rPr>
              <a:t>Siya</a:t>
            </a:r>
            <a:r>
              <a:rPr lang="en-PH" sz="1400" spc="-5" dirty="0">
                <a:latin typeface="Tahoma"/>
                <a:cs typeface="Tahoma"/>
              </a:rPr>
              <a:t> ay </a:t>
            </a:r>
            <a:r>
              <a:rPr lang="en-PH" sz="1400" spc="-5" dirty="0" err="1">
                <a:latin typeface="Tahoma"/>
                <a:cs typeface="Tahoma"/>
              </a:rPr>
              <a:t>mula</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pamilyang</a:t>
            </a:r>
            <a:r>
              <a:rPr lang="en-PH" sz="1400" spc="-5" dirty="0">
                <a:latin typeface="Tahoma"/>
                <a:cs typeface="Tahoma"/>
              </a:rPr>
              <a:t> </a:t>
            </a:r>
            <a:r>
              <a:rPr lang="en-PH" sz="1400" spc="-5" dirty="0" err="1">
                <a:latin typeface="Tahoma"/>
                <a:cs typeface="Tahoma"/>
              </a:rPr>
              <a:t>dumanas</a:t>
            </a:r>
            <a:r>
              <a:rPr lang="en-PH" sz="1400" spc="-5" dirty="0">
                <a:latin typeface="Tahoma"/>
                <a:cs typeface="Tahoma"/>
              </a:rPr>
              <a:t> ng  </a:t>
            </a:r>
            <a:r>
              <a:rPr lang="en-PH" sz="1400" spc="-5" dirty="0" err="1">
                <a:latin typeface="Tahoma"/>
                <a:cs typeface="Tahoma"/>
              </a:rPr>
              <a:t>pagbibilad</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araw</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kalupitan</a:t>
            </a:r>
            <a:r>
              <a:rPr lang="en-PH" sz="1400" spc="-5" dirty="0">
                <a:latin typeface="Tahoma"/>
                <a:cs typeface="Tahoma"/>
              </a:rPr>
              <a:t> ng </a:t>
            </a:r>
            <a:r>
              <a:rPr lang="en-PH" sz="1400" spc="-5" dirty="0" err="1">
                <a:latin typeface="Tahoma"/>
                <a:cs typeface="Tahoma"/>
              </a:rPr>
              <a:t>nuno</a:t>
            </a:r>
            <a:r>
              <a:rPr lang="en-PH" sz="1400" spc="-5" dirty="0">
                <a:latin typeface="Tahoma"/>
                <a:cs typeface="Tahoma"/>
              </a:rPr>
              <a:t> </a:t>
            </a:r>
            <a:r>
              <a:rPr lang="en-PH" sz="1400" spc="-5" dirty="0" err="1">
                <a:latin typeface="Tahoma"/>
                <a:cs typeface="Tahoma"/>
              </a:rPr>
              <a:t>ni</a:t>
            </a:r>
            <a:r>
              <a:rPr lang="en-PH" sz="1400" spc="-5" dirty="0">
                <a:latin typeface="Tahoma"/>
                <a:cs typeface="Tahoma"/>
              </a:rPr>
              <a:t> </a:t>
            </a:r>
            <a:r>
              <a:rPr lang="en-PH" sz="1400" spc="-5" dirty="0" err="1">
                <a:latin typeface="Tahoma"/>
                <a:cs typeface="Tahoma"/>
              </a:rPr>
              <a:t>Ibarrang</a:t>
            </a:r>
            <a:r>
              <a:rPr lang="en-PH" sz="1400" spc="-5" dirty="0">
                <a:latin typeface="Tahoma"/>
                <a:cs typeface="Tahoma"/>
              </a:rPr>
              <a:t> </a:t>
            </a:r>
            <a:r>
              <a:rPr lang="en-PH" sz="1400" spc="-5" dirty="0" err="1">
                <a:latin typeface="Tahoma"/>
                <a:cs typeface="Tahoma"/>
              </a:rPr>
              <a:t>si</a:t>
            </a:r>
            <a:r>
              <a:rPr lang="en-PH" sz="1400" spc="-5" dirty="0">
                <a:latin typeface="Tahoma"/>
                <a:cs typeface="Tahoma"/>
              </a:rPr>
              <a:t> Don</a:t>
            </a:r>
            <a:r>
              <a:rPr lang="en-PH" sz="1400" spc="60" dirty="0">
                <a:latin typeface="Tahoma"/>
                <a:cs typeface="Tahoma"/>
              </a:rPr>
              <a:t> </a:t>
            </a:r>
            <a:r>
              <a:rPr lang="en-PH" sz="1400" spc="-5" dirty="0" err="1">
                <a:latin typeface="Tahoma"/>
                <a:cs typeface="Tahoma"/>
              </a:rPr>
              <a:t>Saturnino</a:t>
            </a:r>
            <a:r>
              <a:rPr lang="en-PH" sz="1400" spc="-5" dirty="0">
                <a:latin typeface="Tahoma"/>
                <a:cs typeface="Tahoma"/>
              </a:rPr>
              <a:t>.</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err="1">
                <a:latin typeface="Tahoma"/>
                <a:cs typeface="Tahoma"/>
              </a:rPr>
              <a:t>Ipinipinta</a:t>
            </a:r>
            <a:r>
              <a:rPr lang="en-PH" sz="1400" spc="-5" dirty="0">
                <a:latin typeface="Tahoma"/>
                <a:cs typeface="Tahoma"/>
              </a:rPr>
              <a:t> </a:t>
            </a:r>
            <a:r>
              <a:rPr lang="en-PH" sz="1400" spc="-5" dirty="0" err="1">
                <a:latin typeface="Tahoma"/>
                <a:cs typeface="Tahoma"/>
              </a:rPr>
              <a:t>bilang</a:t>
            </a:r>
            <a:r>
              <a:rPr lang="en-PH" sz="1400" spc="-5" dirty="0">
                <a:latin typeface="Tahoma"/>
                <a:cs typeface="Tahoma"/>
              </a:rPr>
              <a:t> </a:t>
            </a:r>
            <a:r>
              <a:rPr lang="en-PH" sz="1400" spc="-5" dirty="0" err="1">
                <a:latin typeface="Tahoma"/>
                <a:cs typeface="Tahoma"/>
              </a:rPr>
              <a:t>mahirap</a:t>
            </a:r>
            <a:r>
              <a:rPr lang="en-PH" sz="1400" spc="-5" dirty="0">
                <a:latin typeface="Tahoma"/>
                <a:cs typeface="Tahoma"/>
              </a:rPr>
              <a:t> at </a:t>
            </a:r>
            <a:r>
              <a:rPr lang="en-PH" sz="1400" spc="-5" dirty="0" err="1">
                <a:latin typeface="Tahoma"/>
                <a:cs typeface="Tahoma"/>
              </a:rPr>
              <a:t>oportunista</a:t>
            </a:r>
            <a:r>
              <a:rPr lang="en-PH" sz="1400" spc="-5" dirty="0">
                <a:latin typeface="Tahoma"/>
                <a:cs typeface="Tahoma"/>
              </a:rPr>
              <a:t> </a:t>
            </a:r>
            <a:r>
              <a:rPr lang="en-PH" sz="1400" spc="-5" dirty="0" err="1">
                <a:latin typeface="Tahoma"/>
                <a:cs typeface="Tahoma"/>
              </a:rPr>
              <a:t>si</a:t>
            </a:r>
            <a:r>
              <a:rPr lang="en-PH" sz="1400" spc="25" dirty="0">
                <a:latin typeface="Tahoma"/>
                <a:cs typeface="Tahoma"/>
              </a:rPr>
              <a:t> </a:t>
            </a:r>
            <a:r>
              <a:rPr lang="en-PH" sz="1400" spc="-5" dirty="0">
                <a:latin typeface="Tahoma"/>
                <a:cs typeface="Tahoma"/>
              </a:rPr>
              <a:t>Lucas.</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a:latin typeface="Tahoma"/>
                <a:cs typeface="Tahoma"/>
              </a:rPr>
              <a:t>Si Ibarra ay </a:t>
            </a:r>
            <a:r>
              <a:rPr lang="en-PH" sz="1400" spc="-5" dirty="0" err="1">
                <a:latin typeface="Tahoma"/>
                <a:cs typeface="Tahoma"/>
              </a:rPr>
              <a:t>inaasahang</a:t>
            </a:r>
            <a:r>
              <a:rPr lang="en-PH" sz="1400" spc="-5" dirty="0">
                <a:latin typeface="Tahoma"/>
                <a:cs typeface="Tahoma"/>
              </a:rPr>
              <a:t> </a:t>
            </a:r>
            <a:r>
              <a:rPr lang="en-PH" sz="1400" spc="-5" dirty="0" err="1">
                <a:latin typeface="Tahoma"/>
                <a:cs typeface="Tahoma"/>
              </a:rPr>
              <a:t>magbayad-biyaya</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namatay</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salaring</a:t>
            </a:r>
            <a:r>
              <a:rPr lang="en-PH" sz="1400" spc="-5" dirty="0">
                <a:latin typeface="Tahoma"/>
                <a:cs typeface="Tahoma"/>
              </a:rPr>
              <a:t> </a:t>
            </a:r>
            <a:r>
              <a:rPr lang="en-PH" sz="1400" spc="-5" dirty="0" err="1">
                <a:latin typeface="Tahoma"/>
                <a:cs typeface="Tahoma"/>
              </a:rPr>
              <a:t>natangka</a:t>
            </a:r>
            <a:r>
              <a:rPr lang="en-PH" sz="1400" spc="-5" dirty="0">
                <a:latin typeface="Tahoma"/>
                <a:cs typeface="Tahoma"/>
              </a:rPr>
              <a:t> pa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mismo</a:t>
            </a:r>
            <a:r>
              <a:rPr lang="en-PH" sz="1400" spc="-5" dirty="0">
                <a:latin typeface="Tahoma"/>
                <a:cs typeface="Tahoma"/>
              </a:rPr>
              <a:t> </a:t>
            </a:r>
            <a:r>
              <a:rPr lang="en-PH" sz="1400" spc="-5" dirty="0" err="1">
                <a:latin typeface="Tahoma"/>
                <a:cs typeface="Tahoma"/>
              </a:rPr>
              <a:t>niyang</a:t>
            </a:r>
            <a:r>
              <a:rPr lang="en-PH" sz="1400" spc="95" dirty="0">
                <a:latin typeface="Tahoma"/>
                <a:cs typeface="Tahoma"/>
              </a:rPr>
              <a:t> </a:t>
            </a:r>
            <a:r>
              <a:rPr lang="en-PH" sz="1400" spc="-5" dirty="0" err="1">
                <a:latin typeface="Tahoma"/>
                <a:cs typeface="Tahoma"/>
              </a:rPr>
              <a:t>buhay</a:t>
            </a:r>
            <a:r>
              <a:rPr lang="en-PH" sz="1400" spc="-5" dirty="0">
                <a:latin typeface="Tahoma"/>
                <a:cs typeface="Tahoma"/>
              </a:rPr>
              <a:t>.</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a:latin typeface="Tahoma"/>
                <a:cs typeface="Tahoma"/>
              </a:rPr>
              <a:t>Si Donya Victorina ay </a:t>
            </a:r>
            <a:r>
              <a:rPr lang="en-PH" sz="1400" spc="-5" dirty="0" err="1">
                <a:latin typeface="Tahoma"/>
                <a:cs typeface="Tahoma"/>
              </a:rPr>
              <a:t>nagtatangkang</a:t>
            </a:r>
            <a:r>
              <a:rPr lang="en-PH" sz="1400" spc="-5" dirty="0">
                <a:latin typeface="Tahoma"/>
                <a:cs typeface="Tahoma"/>
              </a:rPr>
              <a:t> </a:t>
            </a:r>
            <a:r>
              <a:rPr lang="en-PH" sz="1400" spc="-5" dirty="0" err="1">
                <a:latin typeface="Tahoma"/>
                <a:cs typeface="Tahoma"/>
              </a:rPr>
              <a:t>maging</a:t>
            </a:r>
            <a:r>
              <a:rPr lang="en-PH" sz="1400" spc="-5" dirty="0">
                <a:latin typeface="Tahoma"/>
                <a:cs typeface="Tahoma"/>
              </a:rPr>
              <a:t> </a:t>
            </a:r>
            <a:r>
              <a:rPr lang="en-PH" sz="1400" spc="-5" dirty="0" err="1">
                <a:latin typeface="Tahoma"/>
                <a:cs typeface="Tahoma"/>
              </a:rPr>
              <a:t>Europeo</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bihis</a:t>
            </a:r>
            <a:r>
              <a:rPr lang="en-PH" sz="1400" spc="-5" dirty="0">
                <a:latin typeface="Tahoma"/>
                <a:cs typeface="Tahoma"/>
              </a:rPr>
              <a:t> at </a:t>
            </a:r>
            <a:r>
              <a:rPr lang="en-PH" sz="1400" spc="-5" dirty="0" err="1">
                <a:latin typeface="Tahoma"/>
                <a:cs typeface="Tahoma"/>
              </a:rPr>
              <a:t>pangangastila</a:t>
            </a:r>
            <a:r>
              <a:rPr lang="en-PH" sz="1400" spc="-5" dirty="0">
                <a:latin typeface="Tahoma"/>
                <a:cs typeface="Tahoma"/>
              </a:rPr>
              <a:t> </a:t>
            </a:r>
            <a:r>
              <a:rPr lang="en-PH" sz="1400" spc="-5" dirty="0" err="1">
                <a:latin typeface="Tahoma"/>
                <a:cs typeface="Tahoma"/>
              </a:rPr>
              <a:t>kahit</a:t>
            </a:r>
            <a:r>
              <a:rPr lang="en-PH" sz="1400" spc="-5" dirty="0">
                <a:latin typeface="Tahoma"/>
                <a:cs typeface="Tahoma"/>
              </a:rPr>
              <a:t> </a:t>
            </a:r>
            <a:r>
              <a:rPr lang="en-PH" sz="1400" spc="-5" dirty="0" err="1">
                <a:latin typeface="Tahoma"/>
                <a:cs typeface="Tahoma"/>
              </a:rPr>
              <a:t>na</a:t>
            </a:r>
            <a:r>
              <a:rPr lang="en-PH" sz="1400" spc="120" dirty="0">
                <a:latin typeface="Tahoma"/>
                <a:cs typeface="Tahoma"/>
              </a:rPr>
              <a:t> </a:t>
            </a:r>
            <a:r>
              <a:rPr lang="en-PH" sz="1400" spc="-5" dirty="0" err="1">
                <a:latin typeface="Tahoma"/>
                <a:cs typeface="Tahoma"/>
              </a:rPr>
              <a:t>indio</a:t>
            </a:r>
            <a:r>
              <a:rPr lang="en-PH" sz="1400" spc="-5" dirty="0">
                <a:latin typeface="Tahoma"/>
                <a:cs typeface="Tahoma"/>
              </a:rPr>
              <a:t>.</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err="1">
                <a:latin typeface="Tahoma"/>
                <a:cs typeface="Tahoma"/>
              </a:rPr>
              <a:t>Nagpapanggap</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manggagamot</a:t>
            </a:r>
            <a:r>
              <a:rPr lang="en-PH" sz="1400" spc="-5" dirty="0">
                <a:latin typeface="Tahoma"/>
                <a:cs typeface="Tahoma"/>
              </a:rPr>
              <a:t> </a:t>
            </a:r>
            <a:r>
              <a:rPr lang="en-PH" sz="1400" spc="-5" dirty="0" err="1">
                <a:latin typeface="Tahoma"/>
                <a:cs typeface="Tahoma"/>
              </a:rPr>
              <a:t>si</a:t>
            </a:r>
            <a:r>
              <a:rPr lang="en-PH" sz="1400" spc="-5" dirty="0">
                <a:latin typeface="Tahoma"/>
                <a:cs typeface="Tahoma"/>
              </a:rPr>
              <a:t> Don</a:t>
            </a:r>
            <a:r>
              <a:rPr lang="en-PH" sz="1400" spc="25" dirty="0">
                <a:latin typeface="Tahoma"/>
                <a:cs typeface="Tahoma"/>
              </a:rPr>
              <a:t> </a:t>
            </a:r>
            <a:r>
              <a:rPr lang="en-PH" sz="1400" spc="-5" dirty="0" err="1">
                <a:latin typeface="Tahoma"/>
                <a:cs typeface="Tahoma"/>
              </a:rPr>
              <a:t>Tiburcio</a:t>
            </a:r>
            <a:r>
              <a:rPr lang="en-PH" sz="1400" spc="-5" dirty="0">
                <a:latin typeface="Tahoma"/>
                <a:cs typeface="Tahoma"/>
              </a:rPr>
              <a:t>.</a:t>
            </a:r>
            <a:endParaRPr lang="en-PH" sz="1400" dirty="0">
              <a:latin typeface="Tahoma"/>
              <a:cs typeface="Tahoma"/>
            </a:endParaRPr>
          </a:p>
          <a:p>
            <a:pPr marL="311150" indent="-229235">
              <a:lnSpc>
                <a:spcPct val="100000"/>
              </a:lnSpc>
              <a:buFont typeface="Symbol"/>
              <a:buChar char=""/>
              <a:tabLst>
                <a:tab pos="311150" algn="l"/>
                <a:tab pos="311785" algn="l"/>
              </a:tabLst>
            </a:pPr>
            <a:r>
              <a:rPr lang="en-PH" sz="1400" spc="-5" dirty="0">
                <a:latin typeface="Tahoma"/>
                <a:cs typeface="Tahoma"/>
              </a:rPr>
              <a:t>Si Linares ay </a:t>
            </a:r>
            <a:r>
              <a:rPr lang="en-PH" sz="1400" spc="-5" dirty="0" err="1">
                <a:latin typeface="Tahoma"/>
                <a:cs typeface="Tahoma"/>
              </a:rPr>
              <a:t>bagong</a:t>
            </a:r>
            <a:r>
              <a:rPr lang="en-PH" sz="1400" spc="-5" dirty="0">
                <a:latin typeface="Tahoma"/>
                <a:cs typeface="Tahoma"/>
              </a:rPr>
              <a:t> </a:t>
            </a:r>
            <a:r>
              <a:rPr lang="en-PH" sz="1400" spc="-5" dirty="0" err="1">
                <a:latin typeface="Tahoma"/>
                <a:cs typeface="Tahoma"/>
              </a:rPr>
              <a:t>padpad</a:t>
            </a:r>
            <a:r>
              <a:rPr lang="en-PH" sz="1400" spc="-5" dirty="0">
                <a:latin typeface="Tahoma"/>
                <a:cs typeface="Tahoma"/>
              </a:rPr>
              <a:t> </a:t>
            </a:r>
            <a:r>
              <a:rPr lang="en-PH" sz="1400" spc="-5" dirty="0" err="1">
                <a:latin typeface="Tahoma"/>
                <a:cs typeface="Tahoma"/>
              </a:rPr>
              <a:t>sa</a:t>
            </a:r>
            <a:r>
              <a:rPr lang="en-PH" sz="1400" spc="-5" dirty="0">
                <a:latin typeface="Tahoma"/>
                <a:cs typeface="Tahoma"/>
              </a:rPr>
              <a:t> Maynila </a:t>
            </a:r>
            <a:r>
              <a:rPr lang="en-PH" sz="1400" spc="-5" dirty="0" err="1">
                <a:latin typeface="Tahoma"/>
                <a:cs typeface="Tahoma"/>
              </a:rPr>
              <a:t>mula</a:t>
            </a:r>
            <a:r>
              <a:rPr lang="en-PH" sz="1400" spc="-5" dirty="0">
                <a:latin typeface="Tahoma"/>
                <a:cs typeface="Tahoma"/>
              </a:rPr>
              <a:t> </a:t>
            </a:r>
            <a:r>
              <a:rPr lang="en-PH" sz="1400" spc="-5" dirty="0" err="1">
                <a:latin typeface="Tahoma"/>
                <a:cs typeface="Tahoma"/>
              </a:rPr>
              <a:t>sa</a:t>
            </a:r>
            <a:r>
              <a:rPr lang="en-PH" sz="1400" spc="60" dirty="0">
                <a:latin typeface="Tahoma"/>
                <a:cs typeface="Tahoma"/>
              </a:rPr>
              <a:t> </a:t>
            </a:r>
            <a:r>
              <a:rPr lang="en-PH" sz="1400" spc="-5" dirty="0" err="1">
                <a:latin typeface="Tahoma"/>
                <a:cs typeface="Tahoma"/>
              </a:rPr>
              <a:t>Espanya</a:t>
            </a:r>
            <a:r>
              <a:rPr lang="en-PH" sz="1400" spc="-5" dirty="0">
                <a:latin typeface="Tahoma"/>
                <a:cs typeface="Tahoma"/>
              </a:rPr>
              <a:t>.</a:t>
            </a:r>
            <a:endParaRPr lang="en-PH" sz="1400" dirty="0">
              <a:latin typeface="Tahoma"/>
              <a:cs typeface="Tahoma"/>
            </a:endParaRPr>
          </a:p>
          <a:p>
            <a:pPr marL="311150" marR="5080" indent="-228600">
              <a:lnSpc>
                <a:spcPct val="100000"/>
              </a:lnSpc>
              <a:spcBef>
                <a:spcPts val="20"/>
              </a:spcBef>
              <a:buFont typeface="Symbol"/>
              <a:buChar char=""/>
              <a:tabLst>
                <a:tab pos="311150" algn="l"/>
                <a:tab pos="311785" algn="l"/>
              </a:tabLst>
            </a:pPr>
            <a:r>
              <a:rPr lang="en-PH" sz="1400" spc="-5" dirty="0">
                <a:latin typeface="Tahoma"/>
                <a:cs typeface="Tahoma"/>
              </a:rPr>
              <a:t>Walang </a:t>
            </a:r>
            <a:r>
              <a:rPr lang="en-PH" sz="1400" spc="-5" dirty="0" err="1">
                <a:latin typeface="Tahoma"/>
                <a:cs typeface="Tahoma"/>
              </a:rPr>
              <a:t>pamaraan</a:t>
            </a:r>
            <a:r>
              <a:rPr lang="en-PH" sz="1400" spc="-5" dirty="0">
                <a:latin typeface="Tahoma"/>
                <a:cs typeface="Tahoma"/>
              </a:rPr>
              <a:t> </a:t>
            </a:r>
            <a:r>
              <a:rPr lang="en-PH" sz="1400" spc="-5" dirty="0" err="1">
                <a:latin typeface="Tahoma"/>
                <a:cs typeface="Tahoma"/>
              </a:rPr>
              <a:t>upang</a:t>
            </a:r>
            <a:r>
              <a:rPr lang="en-PH" sz="1400" spc="-5" dirty="0">
                <a:latin typeface="Tahoma"/>
                <a:cs typeface="Tahoma"/>
              </a:rPr>
              <a:t> </a:t>
            </a:r>
            <a:r>
              <a:rPr lang="en-PH" sz="1400" spc="-5" dirty="0" err="1">
                <a:latin typeface="Tahoma"/>
                <a:cs typeface="Tahoma"/>
              </a:rPr>
              <a:t>matiyak</a:t>
            </a:r>
            <a:r>
              <a:rPr lang="en-PH" sz="1400" spc="-5" dirty="0">
                <a:latin typeface="Tahoma"/>
                <a:cs typeface="Tahoma"/>
              </a:rPr>
              <a:t> ang </a:t>
            </a:r>
            <a:r>
              <a:rPr lang="en-PH" sz="1400" spc="-5" dirty="0" err="1">
                <a:latin typeface="Tahoma"/>
                <a:cs typeface="Tahoma"/>
              </a:rPr>
              <a:t>pagkadoktor</a:t>
            </a:r>
            <a:r>
              <a:rPr lang="en-PH" sz="1400" spc="-5" dirty="0">
                <a:latin typeface="Tahoma"/>
                <a:cs typeface="Tahoma"/>
              </a:rPr>
              <a:t> o </a:t>
            </a:r>
            <a:r>
              <a:rPr lang="en-PH" sz="1400" spc="-5" dirty="0" err="1">
                <a:latin typeface="Tahoma"/>
                <a:cs typeface="Tahoma"/>
              </a:rPr>
              <a:t>pagka-abugado</a:t>
            </a:r>
            <a:r>
              <a:rPr lang="en-PH" sz="1400" spc="-5" dirty="0">
                <a:latin typeface="Tahoma"/>
                <a:cs typeface="Tahoma"/>
              </a:rPr>
              <a:t> ng </a:t>
            </a:r>
            <a:r>
              <a:rPr lang="en-PH" sz="1400" spc="-5" dirty="0" err="1">
                <a:latin typeface="Tahoma"/>
                <a:cs typeface="Tahoma"/>
              </a:rPr>
              <a:t>mga</a:t>
            </a:r>
            <a:r>
              <a:rPr lang="en-PH" sz="1400" spc="-5" dirty="0">
                <a:latin typeface="Tahoma"/>
                <a:cs typeface="Tahoma"/>
              </a:rPr>
              <a:t> </a:t>
            </a:r>
            <a:r>
              <a:rPr lang="en-PH" sz="1400" spc="-5" dirty="0" err="1">
                <a:latin typeface="Tahoma"/>
                <a:cs typeface="Tahoma"/>
              </a:rPr>
              <a:t>dayuhang</a:t>
            </a:r>
            <a:r>
              <a:rPr lang="en-PH" sz="1400" spc="-5" dirty="0">
                <a:latin typeface="Tahoma"/>
                <a:cs typeface="Tahoma"/>
              </a:rPr>
              <a:t> </a:t>
            </a:r>
            <a:r>
              <a:rPr lang="en-PH" sz="1400" spc="-5" dirty="0" err="1">
                <a:latin typeface="Tahoma"/>
                <a:cs typeface="Tahoma"/>
              </a:rPr>
              <a:t>napupunta</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Pilipinas</a:t>
            </a:r>
            <a:r>
              <a:rPr lang="en-PH" sz="1400" spc="-5" dirty="0">
                <a:latin typeface="Tahoma"/>
                <a:cs typeface="Tahoma"/>
              </a:rPr>
              <a:t> </a:t>
            </a:r>
            <a:r>
              <a:rPr lang="en-PH" sz="1400" spc="-5" dirty="0" err="1">
                <a:latin typeface="Tahoma"/>
                <a:cs typeface="Tahoma"/>
              </a:rPr>
              <a:t>tulad</a:t>
            </a:r>
            <a:r>
              <a:rPr lang="en-PH" sz="1400" spc="-5" dirty="0">
                <a:latin typeface="Tahoma"/>
                <a:cs typeface="Tahoma"/>
              </a:rPr>
              <a:t> </a:t>
            </a:r>
            <a:r>
              <a:rPr lang="en-PH" sz="1400" spc="-5" dirty="0" err="1">
                <a:latin typeface="Tahoma"/>
                <a:cs typeface="Tahoma"/>
              </a:rPr>
              <a:t>ni</a:t>
            </a:r>
            <a:r>
              <a:rPr lang="en-PH" sz="1400" spc="5" dirty="0">
                <a:latin typeface="Tahoma"/>
                <a:cs typeface="Tahoma"/>
              </a:rPr>
              <a:t> </a:t>
            </a:r>
            <a:r>
              <a:rPr lang="en-PH" sz="1400" spc="-5" dirty="0">
                <a:latin typeface="Tahoma"/>
                <a:cs typeface="Tahoma"/>
              </a:rPr>
              <a:t>Linares.</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a:latin typeface="Tahoma"/>
                <a:cs typeface="Tahoma"/>
              </a:rPr>
              <a:t>Ayon kay Padre Salvi, </a:t>
            </a:r>
            <a:r>
              <a:rPr lang="en-PH" sz="1400" spc="-5" dirty="0" err="1">
                <a:latin typeface="Tahoma"/>
                <a:cs typeface="Tahoma"/>
              </a:rPr>
              <a:t>nakagagaling</a:t>
            </a:r>
            <a:r>
              <a:rPr lang="en-PH" sz="1400" spc="-5" dirty="0">
                <a:latin typeface="Tahoma"/>
                <a:cs typeface="Tahoma"/>
              </a:rPr>
              <a:t> ng </a:t>
            </a:r>
            <a:r>
              <a:rPr lang="en-PH" sz="1400" spc="-5" dirty="0" err="1">
                <a:latin typeface="Tahoma"/>
                <a:cs typeface="Tahoma"/>
              </a:rPr>
              <a:t>karamdaman</a:t>
            </a:r>
            <a:r>
              <a:rPr lang="en-PH" sz="1400" spc="-5" dirty="0">
                <a:latin typeface="Tahoma"/>
                <a:cs typeface="Tahoma"/>
              </a:rPr>
              <a:t> ang </a:t>
            </a:r>
            <a:r>
              <a:rPr lang="en-PH" sz="1400" spc="-5" dirty="0" err="1">
                <a:latin typeface="Tahoma"/>
                <a:cs typeface="Tahoma"/>
              </a:rPr>
              <a:t>pangungumpisal</a:t>
            </a:r>
            <a:r>
              <a:rPr lang="en-PH" sz="1400" spc="-5" dirty="0">
                <a:latin typeface="Tahoma"/>
                <a:cs typeface="Tahoma"/>
              </a:rPr>
              <a:t> </a:t>
            </a:r>
            <a:r>
              <a:rPr lang="en-PH" sz="1400" spc="-5" dirty="0" err="1">
                <a:latin typeface="Tahoma"/>
                <a:cs typeface="Tahoma"/>
              </a:rPr>
              <a:t>ni</a:t>
            </a:r>
            <a:r>
              <a:rPr lang="en-PH" sz="1400" spc="-5" dirty="0">
                <a:latin typeface="Tahoma"/>
                <a:cs typeface="Tahoma"/>
              </a:rPr>
              <a:t> Maria</a:t>
            </a:r>
            <a:r>
              <a:rPr lang="en-PH" sz="1400" spc="65" dirty="0">
                <a:latin typeface="Tahoma"/>
                <a:cs typeface="Tahoma"/>
              </a:rPr>
              <a:t> </a:t>
            </a:r>
            <a:r>
              <a:rPr lang="en-PH" sz="1400" spc="-5" dirty="0">
                <a:latin typeface="Tahoma"/>
                <a:cs typeface="Tahoma"/>
              </a:rPr>
              <a:t>Clara.</a:t>
            </a:r>
            <a:endParaRPr lang="en-PH" sz="1400" dirty="0">
              <a:latin typeface="Tahoma"/>
              <a:cs typeface="Tahoma"/>
            </a:endParaRPr>
          </a:p>
          <a:p>
            <a:pPr marL="311150" marR="5715" indent="-228600">
              <a:lnSpc>
                <a:spcPct val="100000"/>
              </a:lnSpc>
              <a:spcBef>
                <a:spcPts val="25"/>
              </a:spcBef>
              <a:buFont typeface="Symbol"/>
              <a:buChar char=""/>
              <a:tabLst>
                <a:tab pos="311150" algn="l"/>
                <a:tab pos="311785" algn="l"/>
              </a:tabLst>
            </a:pPr>
            <a:r>
              <a:rPr lang="en-PH" sz="1400" spc="-5" dirty="0" err="1">
                <a:latin typeface="Tahoma"/>
                <a:cs typeface="Tahoma"/>
              </a:rPr>
              <a:t>Ngunit</a:t>
            </a:r>
            <a:r>
              <a:rPr lang="en-PH" sz="1400" spc="-30" dirty="0">
                <a:latin typeface="Tahoma"/>
                <a:cs typeface="Tahoma"/>
              </a:rPr>
              <a:t> </a:t>
            </a:r>
            <a:r>
              <a:rPr lang="en-PH" sz="1400" spc="-5" dirty="0" err="1">
                <a:latin typeface="Tahoma"/>
                <a:cs typeface="Tahoma"/>
              </a:rPr>
              <a:t>sa</a:t>
            </a:r>
            <a:r>
              <a:rPr lang="en-PH" sz="1400" spc="-25" dirty="0">
                <a:latin typeface="Tahoma"/>
                <a:cs typeface="Tahoma"/>
              </a:rPr>
              <a:t> </a:t>
            </a:r>
            <a:r>
              <a:rPr lang="en-PH" sz="1400" spc="-5" dirty="0" err="1">
                <a:latin typeface="Tahoma"/>
                <a:cs typeface="Tahoma"/>
              </a:rPr>
              <a:t>katotohanan</a:t>
            </a:r>
            <a:r>
              <a:rPr lang="en-PH" sz="1400" spc="-25" dirty="0">
                <a:latin typeface="Tahoma"/>
                <a:cs typeface="Tahoma"/>
              </a:rPr>
              <a:t> </a:t>
            </a:r>
            <a:r>
              <a:rPr lang="en-PH" sz="1400" spc="-5" dirty="0">
                <a:latin typeface="Tahoma"/>
                <a:cs typeface="Tahoma"/>
              </a:rPr>
              <a:t>ay</a:t>
            </a:r>
            <a:r>
              <a:rPr lang="en-PH" sz="1400" spc="-25" dirty="0">
                <a:latin typeface="Tahoma"/>
                <a:cs typeface="Tahoma"/>
              </a:rPr>
              <a:t> </a:t>
            </a:r>
            <a:r>
              <a:rPr lang="en-PH" sz="1400" spc="-5" dirty="0">
                <a:latin typeface="Tahoma"/>
                <a:cs typeface="Tahoma"/>
              </a:rPr>
              <a:t>ang</a:t>
            </a:r>
            <a:r>
              <a:rPr lang="en-PH" sz="1400" spc="-20" dirty="0">
                <a:latin typeface="Tahoma"/>
                <a:cs typeface="Tahoma"/>
              </a:rPr>
              <a:t> </a:t>
            </a:r>
            <a:r>
              <a:rPr lang="en-PH" sz="1400" spc="-5" dirty="0" err="1">
                <a:latin typeface="Tahoma"/>
                <a:cs typeface="Tahoma"/>
              </a:rPr>
              <a:t>mga</a:t>
            </a:r>
            <a:r>
              <a:rPr lang="en-PH" sz="1400" spc="-25" dirty="0">
                <a:latin typeface="Tahoma"/>
                <a:cs typeface="Tahoma"/>
              </a:rPr>
              <a:t> </a:t>
            </a:r>
            <a:r>
              <a:rPr lang="en-PH" sz="1400" spc="-5" dirty="0" err="1">
                <a:latin typeface="Tahoma"/>
                <a:cs typeface="Tahoma"/>
              </a:rPr>
              <a:t>gamot</a:t>
            </a:r>
            <a:r>
              <a:rPr lang="en-PH" sz="1400" spc="-30" dirty="0">
                <a:latin typeface="Tahoma"/>
                <a:cs typeface="Tahoma"/>
              </a:rPr>
              <a:t> </a:t>
            </a:r>
            <a:r>
              <a:rPr lang="en-PH" sz="1400" spc="-5" dirty="0" err="1">
                <a:latin typeface="Tahoma"/>
                <a:cs typeface="Tahoma"/>
              </a:rPr>
              <a:t>na</a:t>
            </a:r>
            <a:r>
              <a:rPr lang="en-PH" sz="1400" spc="-25" dirty="0">
                <a:latin typeface="Tahoma"/>
                <a:cs typeface="Tahoma"/>
              </a:rPr>
              <a:t> </a:t>
            </a:r>
            <a:r>
              <a:rPr lang="en-PH" sz="1400" spc="-5" dirty="0" err="1">
                <a:latin typeface="Tahoma"/>
                <a:cs typeface="Tahoma"/>
              </a:rPr>
              <a:t>galing</a:t>
            </a:r>
            <a:r>
              <a:rPr lang="en-PH" sz="1400" spc="-25" dirty="0">
                <a:latin typeface="Tahoma"/>
                <a:cs typeface="Tahoma"/>
              </a:rPr>
              <a:t> </a:t>
            </a:r>
            <a:r>
              <a:rPr lang="en-PH" sz="1400" spc="-5" dirty="0">
                <a:latin typeface="Tahoma"/>
                <a:cs typeface="Tahoma"/>
              </a:rPr>
              <a:t>kay</a:t>
            </a:r>
            <a:r>
              <a:rPr lang="en-PH" sz="1400" spc="-25" dirty="0">
                <a:latin typeface="Tahoma"/>
                <a:cs typeface="Tahoma"/>
              </a:rPr>
              <a:t> </a:t>
            </a:r>
            <a:r>
              <a:rPr lang="en-PH" sz="1400" spc="-5" dirty="0">
                <a:latin typeface="Tahoma"/>
                <a:cs typeface="Tahoma"/>
              </a:rPr>
              <a:t>Ibarra</a:t>
            </a:r>
            <a:r>
              <a:rPr lang="en-PH" sz="1400" spc="-20" dirty="0">
                <a:latin typeface="Tahoma"/>
                <a:cs typeface="Tahoma"/>
              </a:rPr>
              <a:t> </a:t>
            </a:r>
            <a:r>
              <a:rPr lang="en-PH" sz="1400" spc="-5" dirty="0">
                <a:latin typeface="Tahoma"/>
                <a:cs typeface="Tahoma"/>
              </a:rPr>
              <a:t>ang</a:t>
            </a:r>
            <a:r>
              <a:rPr lang="en-PH" sz="1400" spc="-25" dirty="0">
                <a:latin typeface="Tahoma"/>
                <a:cs typeface="Tahoma"/>
              </a:rPr>
              <a:t> </a:t>
            </a:r>
            <a:r>
              <a:rPr lang="en-PH" sz="1400" spc="-5" dirty="0" err="1">
                <a:latin typeface="Tahoma"/>
                <a:cs typeface="Tahoma"/>
              </a:rPr>
              <a:t>nagpagaling</a:t>
            </a:r>
            <a:r>
              <a:rPr lang="en-PH" sz="1400" spc="-25" dirty="0">
                <a:latin typeface="Tahoma"/>
                <a:cs typeface="Tahoma"/>
              </a:rPr>
              <a:t> </a:t>
            </a:r>
            <a:r>
              <a:rPr lang="en-PH" sz="1400" spc="-5" dirty="0" err="1">
                <a:latin typeface="Tahoma"/>
                <a:cs typeface="Tahoma"/>
              </a:rPr>
              <a:t>sa</a:t>
            </a:r>
            <a:r>
              <a:rPr lang="en-PH" sz="1400" spc="-30" dirty="0">
                <a:latin typeface="Tahoma"/>
                <a:cs typeface="Tahoma"/>
              </a:rPr>
              <a:t> </a:t>
            </a:r>
            <a:r>
              <a:rPr lang="en-PH" sz="1400" spc="-5" dirty="0" err="1">
                <a:latin typeface="Tahoma"/>
                <a:cs typeface="Tahoma"/>
              </a:rPr>
              <a:t>dalaga</a:t>
            </a:r>
            <a:r>
              <a:rPr lang="en-PH" sz="1400" spc="-5" dirty="0">
                <a:latin typeface="Tahoma"/>
                <a:cs typeface="Tahoma"/>
              </a:rPr>
              <a:t>.</a:t>
            </a:r>
            <a:r>
              <a:rPr lang="en-PH" sz="1400" spc="-25" dirty="0">
                <a:latin typeface="Tahoma"/>
                <a:cs typeface="Tahoma"/>
              </a:rPr>
              <a:t> </a:t>
            </a:r>
            <a:r>
              <a:rPr lang="en-PH" sz="1400" spc="-5" dirty="0">
                <a:latin typeface="Tahoma"/>
                <a:cs typeface="Tahoma"/>
              </a:rPr>
              <a:t>At</a:t>
            </a:r>
            <a:r>
              <a:rPr lang="en-PH" sz="1400" spc="-20" dirty="0">
                <a:latin typeface="Tahoma"/>
                <a:cs typeface="Tahoma"/>
              </a:rPr>
              <a:t> </a:t>
            </a:r>
            <a:r>
              <a:rPr lang="en-PH" sz="1400" spc="-5" dirty="0" err="1">
                <a:latin typeface="Tahoma"/>
                <a:cs typeface="Tahoma"/>
              </a:rPr>
              <a:t>dahil</a:t>
            </a:r>
            <a:r>
              <a:rPr lang="en-PH" sz="1400" spc="-30" dirty="0">
                <a:latin typeface="Tahoma"/>
                <a:cs typeface="Tahoma"/>
              </a:rPr>
              <a:t> </a:t>
            </a:r>
            <a:r>
              <a:rPr lang="en-PH" sz="1400" spc="-5" dirty="0" err="1">
                <a:latin typeface="Tahoma"/>
                <a:cs typeface="Tahoma"/>
              </a:rPr>
              <a:t>dito</a:t>
            </a:r>
            <a:r>
              <a:rPr lang="en-PH" sz="1400" spc="-25" dirty="0">
                <a:latin typeface="Tahoma"/>
                <a:cs typeface="Tahoma"/>
              </a:rPr>
              <a:t> </a:t>
            </a:r>
            <a:r>
              <a:rPr lang="en-PH" sz="1400" spc="-5" dirty="0">
                <a:latin typeface="Tahoma"/>
                <a:cs typeface="Tahoma"/>
              </a:rPr>
              <a:t>ay  </a:t>
            </a:r>
            <a:r>
              <a:rPr lang="en-PH" sz="1400" spc="-5" dirty="0" err="1">
                <a:latin typeface="Tahoma"/>
                <a:cs typeface="Tahoma"/>
              </a:rPr>
              <a:t>sisingil</a:t>
            </a:r>
            <a:r>
              <a:rPr lang="en-PH" sz="1400" spc="-5" dirty="0">
                <a:latin typeface="Tahoma"/>
                <a:cs typeface="Tahoma"/>
              </a:rPr>
              <a:t> ng </a:t>
            </a:r>
            <a:r>
              <a:rPr lang="en-PH" sz="1400" spc="-5" dirty="0" err="1">
                <a:latin typeface="Tahoma"/>
                <a:cs typeface="Tahoma"/>
              </a:rPr>
              <a:t>malaki</a:t>
            </a:r>
            <a:r>
              <a:rPr lang="en-PH" sz="1400" spc="-5" dirty="0">
                <a:latin typeface="Tahoma"/>
                <a:cs typeface="Tahoma"/>
              </a:rPr>
              <a:t> ang </a:t>
            </a:r>
            <a:r>
              <a:rPr lang="en-PH" sz="1400" spc="-5" dirty="0" err="1">
                <a:latin typeface="Tahoma"/>
                <a:cs typeface="Tahoma"/>
              </a:rPr>
              <a:t>huwad</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doktor</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si</a:t>
            </a:r>
            <a:r>
              <a:rPr lang="en-PH" sz="1400" spc="-5" dirty="0">
                <a:latin typeface="Tahoma"/>
                <a:cs typeface="Tahoma"/>
              </a:rPr>
              <a:t> Don</a:t>
            </a:r>
            <a:r>
              <a:rPr lang="en-PH" sz="1400" spc="55" dirty="0">
                <a:latin typeface="Tahoma"/>
                <a:cs typeface="Tahoma"/>
              </a:rPr>
              <a:t> </a:t>
            </a:r>
            <a:r>
              <a:rPr lang="en-PH" sz="1400" spc="-5" dirty="0" err="1">
                <a:latin typeface="Tahoma"/>
                <a:cs typeface="Tahoma"/>
              </a:rPr>
              <a:t>Tiburcio</a:t>
            </a:r>
            <a:r>
              <a:rPr lang="en-PH" sz="1400" spc="-5" dirty="0">
                <a:latin typeface="Tahoma"/>
                <a:cs typeface="Tahoma"/>
              </a:rPr>
              <a:t>.</a:t>
            </a:r>
            <a:endParaRPr lang="en-PH" sz="1400" dirty="0">
              <a:latin typeface="Tahoma"/>
              <a:cs typeface="Tahoma"/>
            </a:endParaRPr>
          </a:p>
          <a:p>
            <a:pPr marL="311150" marR="6985" indent="-228600">
              <a:lnSpc>
                <a:spcPct val="100000"/>
              </a:lnSpc>
              <a:spcBef>
                <a:spcPts val="25"/>
              </a:spcBef>
              <a:buFont typeface="Symbol"/>
              <a:buChar char=""/>
              <a:tabLst>
                <a:tab pos="311150" algn="l"/>
                <a:tab pos="311785" algn="l"/>
              </a:tabLst>
            </a:pPr>
            <a:r>
              <a:rPr lang="en-PH" sz="1400" spc="-5" dirty="0" err="1">
                <a:latin typeface="Tahoma"/>
                <a:cs typeface="Tahoma"/>
              </a:rPr>
              <a:t>Nakapangyayari</a:t>
            </a:r>
            <a:r>
              <a:rPr lang="en-PH" sz="1400" spc="-5" dirty="0">
                <a:latin typeface="Tahoma"/>
                <a:cs typeface="Tahoma"/>
              </a:rPr>
              <a:t> ang </a:t>
            </a:r>
            <a:r>
              <a:rPr lang="en-PH" sz="1400" spc="-5" dirty="0" err="1">
                <a:latin typeface="Tahoma"/>
                <a:cs typeface="Tahoma"/>
              </a:rPr>
              <a:t>simbahan</a:t>
            </a:r>
            <a:r>
              <a:rPr lang="en-PH" sz="1400" spc="-5" dirty="0">
                <a:latin typeface="Tahoma"/>
                <a:cs typeface="Tahoma"/>
              </a:rPr>
              <a:t> </a:t>
            </a:r>
            <a:r>
              <a:rPr lang="en-PH" sz="1400" spc="-5" dirty="0" err="1">
                <a:latin typeface="Tahoma"/>
                <a:cs typeface="Tahoma"/>
              </a:rPr>
              <a:t>sa</a:t>
            </a:r>
            <a:r>
              <a:rPr lang="en-PH" sz="1400" spc="-5" dirty="0">
                <a:latin typeface="Tahoma"/>
                <a:cs typeface="Tahoma"/>
              </a:rPr>
              <a:t> personal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buhay</a:t>
            </a:r>
            <a:r>
              <a:rPr lang="en-PH" sz="1400" spc="-5" dirty="0">
                <a:latin typeface="Tahoma"/>
                <a:cs typeface="Tahoma"/>
              </a:rPr>
              <a:t> </a:t>
            </a:r>
            <a:r>
              <a:rPr lang="en-PH" sz="1400" spc="-10" dirty="0">
                <a:latin typeface="Tahoma"/>
                <a:cs typeface="Tahoma"/>
              </a:rPr>
              <a:t>ng </a:t>
            </a:r>
            <a:r>
              <a:rPr lang="en-PH" sz="1400" spc="-5" dirty="0" err="1">
                <a:latin typeface="Tahoma"/>
                <a:cs typeface="Tahoma"/>
              </a:rPr>
              <a:t>mga</a:t>
            </a:r>
            <a:r>
              <a:rPr lang="en-PH" sz="1400" spc="-5" dirty="0">
                <a:latin typeface="Tahoma"/>
                <a:cs typeface="Tahoma"/>
              </a:rPr>
              <a:t> </a:t>
            </a:r>
            <a:r>
              <a:rPr lang="en-PH" sz="1400" spc="-5" dirty="0" err="1">
                <a:latin typeface="Tahoma"/>
                <a:cs typeface="Tahoma"/>
              </a:rPr>
              <a:t>taong</a:t>
            </a:r>
            <a:r>
              <a:rPr lang="en-PH" sz="1400" spc="-5" dirty="0">
                <a:latin typeface="Tahoma"/>
                <a:cs typeface="Tahoma"/>
              </a:rPr>
              <a:t> </a:t>
            </a:r>
            <a:r>
              <a:rPr lang="en-PH" sz="1400" spc="-5" dirty="0" err="1">
                <a:latin typeface="Tahoma"/>
                <a:cs typeface="Tahoma"/>
              </a:rPr>
              <a:t>nasasakupan</a:t>
            </a:r>
            <a:r>
              <a:rPr lang="en-PH" sz="1400" spc="-5" dirty="0">
                <a:latin typeface="Tahoma"/>
                <a:cs typeface="Tahoma"/>
              </a:rPr>
              <a:t> - kung </a:t>
            </a:r>
            <a:r>
              <a:rPr lang="en-PH" sz="1400" spc="-5" dirty="0" err="1">
                <a:latin typeface="Tahoma"/>
                <a:cs typeface="Tahoma"/>
              </a:rPr>
              <a:t>kaya't</a:t>
            </a:r>
            <a:r>
              <a:rPr lang="en-PH" sz="1400" spc="-5" dirty="0">
                <a:latin typeface="Tahoma"/>
                <a:cs typeface="Tahoma"/>
              </a:rPr>
              <a:t> </a:t>
            </a:r>
            <a:r>
              <a:rPr lang="en-PH" sz="1400" spc="-5" dirty="0" err="1">
                <a:latin typeface="Tahoma"/>
                <a:cs typeface="Tahoma"/>
              </a:rPr>
              <a:t>si</a:t>
            </a:r>
            <a:r>
              <a:rPr lang="en-PH" sz="1400" spc="-5" dirty="0">
                <a:latin typeface="Tahoma"/>
                <a:cs typeface="Tahoma"/>
              </a:rPr>
              <a:t> Linares  ay </a:t>
            </a:r>
            <a:r>
              <a:rPr lang="en-PH" sz="1400" spc="-5" dirty="0" err="1">
                <a:latin typeface="Tahoma"/>
                <a:cs typeface="Tahoma"/>
              </a:rPr>
              <a:t>maihahanay</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bagong</a:t>
            </a:r>
            <a:r>
              <a:rPr lang="en-PH" sz="1400" spc="-5" dirty="0">
                <a:latin typeface="Tahoma"/>
                <a:cs typeface="Tahoma"/>
              </a:rPr>
              <a:t> </a:t>
            </a:r>
            <a:r>
              <a:rPr lang="en-PH" sz="1400" spc="-5" dirty="0" err="1">
                <a:latin typeface="Tahoma"/>
                <a:cs typeface="Tahoma"/>
              </a:rPr>
              <a:t>kasintahan</a:t>
            </a:r>
            <a:r>
              <a:rPr lang="en-PH" sz="1400" spc="-5" dirty="0">
                <a:latin typeface="Tahoma"/>
                <a:cs typeface="Tahoma"/>
              </a:rPr>
              <a:t> at </a:t>
            </a:r>
            <a:r>
              <a:rPr lang="en-PH" sz="1400" spc="-5" dirty="0" err="1">
                <a:latin typeface="Tahoma"/>
                <a:cs typeface="Tahoma"/>
              </a:rPr>
              <a:t>papakasalan</a:t>
            </a:r>
            <a:r>
              <a:rPr lang="en-PH" sz="1400" spc="-5" dirty="0">
                <a:latin typeface="Tahoma"/>
                <a:cs typeface="Tahoma"/>
              </a:rPr>
              <a:t> </a:t>
            </a:r>
            <a:r>
              <a:rPr lang="en-PH" sz="1400" spc="-5" dirty="0" err="1">
                <a:latin typeface="Tahoma"/>
                <a:cs typeface="Tahoma"/>
              </a:rPr>
              <a:t>ni</a:t>
            </a:r>
            <a:r>
              <a:rPr lang="en-PH" sz="1400" spc="-5" dirty="0">
                <a:latin typeface="Tahoma"/>
                <a:cs typeface="Tahoma"/>
              </a:rPr>
              <a:t> Maria</a:t>
            </a:r>
            <a:r>
              <a:rPr lang="en-PH" sz="1400" spc="35" dirty="0">
                <a:latin typeface="Tahoma"/>
                <a:cs typeface="Tahoma"/>
              </a:rPr>
              <a:t> </a:t>
            </a:r>
            <a:r>
              <a:rPr lang="en-PH" sz="1400" spc="-5" dirty="0">
                <a:latin typeface="Tahoma"/>
                <a:cs typeface="Tahoma"/>
              </a:rPr>
              <a:t>Clara.</a:t>
            </a:r>
            <a:endParaRPr lang="en-PH" sz="1400" dirty="0">
              <a:latin typeface="Tahoma"/>
              <a:cs typeface="Tahoma"/>
            </a:endParaRPr>
          </a:p>
          <a:p>
            <a:pPr marL="311150" indent="-229235">
              <a:lnSpc>
                <a:spcPct val="100000"/>
              </a:lnSpc>
              <a:spcBef>
                <a:spcPts val="25"/>
              </a:spcBef>
              <a:buFont typeface="Symbol"/>
              <a:buChar char=""/>
              <a:tabLst>
                <a:tab pos="311150" algn="l"/>
                <a:tab pos="311785" algn="l"/>
              </a:tabLst>
            </a:pPr>
            <a:r>
              <a:rPr lang="en-PH" sz="1400" spc="-5" dirty="0" err="1">
                <a:latin typeface="Tahoma"/>
                <a:cs typeface="Tahoma"/>
              </a:rPr>
              <a:t>Guguhit</a:t>
            </a:r>
            <a:r>
              <a:rPr lang="en-PH" sz="1400" spc="-5" dirty="0">
                <a:latin typeface="Tahoma"/>
                <a:cs typeface="Tahoma"/>
              </a:rPr>
              <a:t> ang </a:t>
            </a:r>
            <a:r>
              <a:rPr lang="en-PH" sz="1400" spc="-5" dirty="0" err="1">
                <a:latin typeface="Tahoma"/>
                <a:cs typeface="Tahoma"/>
              </a:rPr>
              <a:t>pag-aalala</a:t>
            </a:r>
            <a:r>
              <a:rPr lang="en-PH" sz="1400" spc="-5" dirty="0">
                <a:latin typeface="Tahoma"/>
                <a:cs typeface="Tahoma"/>
              </a:rPr>
              <a:t> </a:t>
            </a:r>
            <a:r>
              <a:rPr lang="en-PH" sz="1400" spc="-5" dirty="0" err="1">
                <a:latin typeface="Tahoma"/>
                <a:cs typeface="Tahoma"/>
              </a:rPr>
              <a:t>sa</a:t>
            </a:r>
            <a:r>
              <a:rPr lang="en-PH" sz="1400" spc="-5" dirty="0">
                <a:latin typeface="Tahoma"/>
                <a:cs typeface="Tahoma"/>
              </a:rPr>
              <a:t> </a:t>
            </a:r>
            <a:r>
              <a:rPr lang="en-PH" sz="1400" spc="-5" dirty="0" err="1">
                <a:latin typeface="Tahoma"/>
                <a:cs typeface="Tahoma"/>
              </a:rPr>
              <a:t>mga</a:t>
            </a:r>
            <a:r>
              <a:rPr lang="en-PH" sz="1400" spc="-5" dirty="0">
                <a:latin typeface="Tahoma"/>
                <a:cs typeface="Tahoma"/>
              </a:rPr>
              <a:t> </a:t>
            </a:r>
            <a:r>
              <a:rPr lang="en-PH" sz="1400" spc="-5" dirty="0" err="1">
                <a:latin typeface="Tahoma"/>
                <a:cs typeface="Tahoma"/>
              </a:rPr>
              <a:t>nabubuong</a:t>
            </a:r>
            <a:r>
              <a:rPr lang="en-PH" sz="1400" spc="-5" dirty="0">
                <a:latin typeface="Tahoma"/>
                <a:cs typeface="Tahoma"/>
              </a:rPr>
              <a:t> </a:t>
            </a:r>
            <a:r>
              <a:rPr lang="en-PH" sz="1400" spc="-5" dirty="0" err="1">
                <a:latin typeface="Tahoma"/>
                <a:cs typeface="Tahoma"/>
              </a:rPr>
              <a:t>mga</a:t>
            </a:r>
            <a:r>
              <a:rPr lang="en-PH" sz="1400" spc="-5" dirty="0">
                <a:latin typeface="Tahoma"/>
                <a:cs typeface="Tahoma"/>
              </a:rPr>
              <a:t> </a:t>
            </a:r>
            <a:r>
              <a:rPr lang="en-PH" sz="1400" spc="-5" dirty="0" err="1">
                <a:latin typeface="Tahoma"/>
                <a:cs typeface="Tahoma"/>
              </a:rPr>
              <a:t>maiitim</a:t>
            </a:r>
            <a:r>
              <a:rPr lang="en-PH" sz="1400" spc="-5" dirty="0">
                <a:latin typeface="Tahoma"/>
                <a:cs typeface="Tahoma"/>
              </a:rPr>
              <a:t> </a:t>
            </a:r>
            <a:r>
              <a:rPr lang="en-PH" sz="1400" spc="-5" dirty="0" err="1">
                <a:latin typeface="Tahoma"/>
                <a:cs typeface="Tahoma"/>
              </a:rPr>
              <a:t>na</a:t>
            </a:r>
            <a:r>
              <a:rPr lang="en-PH" sz="1400" spc="-5" dirty="0">
                <a:latin typeface="Tahoma"/>
                <a:cs typeface="Tahoma"/>
              </a:rPr>
              <a:t> </a:t>
            </a:r>
            <a:r>
              <a:rPr lang="en-PH" sz="1400" spc="-5" dirty="0" err="1">
                <a:latin typeface="Tahoma"/>
                <a:cs typeface="Tahoma"/>
              </a:rPr>
              <a:t>balak</a:t>
            </a:r>
            <a:r>
              <a:rPr lang="en-PH" sz="1400" spc="-5" dirty="0">
                <a:latin typeface="Tahoma"/>
                <a:cs typeface="Tahoma"/>
              </a:rPr>
              <a:t> </a:t>
            </a:r>
            <a:r>
              <a:rPr lang="en-PH" sz="1400" spc="-5" dirty="0" err="1">
                <a:latin typeface="Tahoma"/>
                <a:cs typeface="Tahoma"/>
              </a:rPr>
              <a:t>laban</a:t>
            </a:r>
            <a:r>
              <a:rPr lang="en-PH" sz="1400" spc="-5" dirty="0">
                <a:latin typeface="Tahoma"/>
                <a:cs typeface="Tahoma"/>
              </a:rPr>
              <a:t> kay</a:t>
            </a:r>
            <a:r>
              <a:rPr lang="en-PH" sz="1400" spc="85" dirty="0">
                <a:latin typeface="Tahoma"/>
                <a:cs typeface="Tahoma"/>
              </a:rPr>
              <a:t> </a:t>
            </a:r>
            <a:r>
              <a:rPr lang="en-PH" sz="1400" spc="-5" dirty="0">
                <a:latin typeface="Tahoma"/>
                <a:cs typeface="Tahoma"/>
              </a:rPr>
              <a:t>Ibarra.</a:t>
            </a:r>
            <a:endParaRPr lang="en-PH" sz="1400" dirty="0">
              <a:latin typeface="Tahoma"/>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5188555" y="910435"/>
            <a:ext cx="4339258" cy="1502304"/>
          </a:xfrm>
          <a:prstGeom prst="rect">
            <a:avLst/>
          </a:prstGeom>
        </p:spPr>
        <p:txBody>
          <a:bodyPr vert="horz" lIns="91440" tIns="45720" rIns="91440" bIns="45720" rtlCol="0" anchor="ctr">
            <a:normAutofit/>
          </a:bodyPr>
          <a:lstStyle/>
          <a:p>
            <a:pPr marL="12700" algn="ctr" rtl="0">
              <a:lnSpc>
                <a:spcPct val="90000"/>
              </a:lnSpc>
              <a:spcBef>
                <a:spcPct val="0"/>
              </a:spcBef>
            </a:pPr>
            <a:r>
              <a:rPr lang="en-US" sz="3600" b="1" kern="1200" spc="-15" dirty="0">
                <a:latin typeface="Arabic Typesetting" panose="03020402040406030203" pitchFamily="66" charset="-78"/>
                <a:cs typeface="Arabic Typesetting" panose="03020402040406030203" pitchFamily="66" charset="-78"/>
              </a:rPr>
              <a:t>PAGMUMUNI-MUNI</a:t>
            </a:r>
          </a:p>
        </p:txBody>
      </p:sp>
      <p:sp>
        <p:nvSpPr>
          <p:cNvPr id="9" name="Freeform: Shape 8">
            <a:extLst>
              <a:ext uri="{FF2B5EF4-FFF2-40B4-BE49-F238E27FC236}">
                <a16:creationId xmlns:a16="http://schemas.microsoft.com/office/drawing/2014/main" id="{357DD0D3-F869-46D0-944C-6EC60E19E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062873" cy="5955578"/>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2" descr="Free Two Men Kissing Silhouette, Download Free Two Men Kissing Silhouette  png images, Free ClipArts on Clipart Library">
            <a:extLst>
              <a:ext uri="{FF2B5EF4-FFF2-40B4-BE49-F238E27FC236}">
                <a16:creationId xmlns:a16="http://schemas.microsoft.com/office/drawing/2014/main" id="{E2790AE8-17D2-1CF4-9348-F3F593100C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673" r="23951" b="1"/>
          <a:stretch/>
        </p:blipFill>
        <p:spPr bwMode="auto">
          <a:xfrm>
            <a:off x="20" y="2"/>
            <a:ext cx="4837550" cy="5649570"/>
          </a:xfrm>
          <a:custGeom>
            <a:avLst/>
            <a:gdLst/>
            <a:ahLst/>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a:noFill/>
          <a:extLst>
            <a:ext uri="{909E8E84-426E-40DD-AFC4-6F175D3DCCD1}">
              <a14:hiddenFill xmlns:a14="http://schemas.microsoft.com/office/drawing/2010/main">
                <a:solidFill>
                  <a:srgbClr val="FFFFFF"/>
                </a:solidFill>
              </a14:hiddenFill>
            </a:ext>
          </a:extLst>
        </p:spPr>
      </p:pic>
      <p:sp>
        <p:nvSpPr>
          <p:cNvPr id="3" name="object 3"/>
          <p:cNvSpPr txBox="1"/>
          <p:nvPr/>
        </p:nvSpPr>
        <p:spPr>
          <a:xfrm>
            <a:off x="5062873" y="1973178"/>
            <a:ext cx="4339264" cy="4961021"/>
          </a:xfrm>
          <a:prstGeom prst="rect">
            <a:avLst/>
          </a:prstGeom>
        </p:spPr>
        <p:txBody>
          <a:bodyPr vert="horz" lIns="91440" tIns="45720" rIns="91440" bIns="45720" rtlCol="0" anchor="t">
            <a:noAutofit/>
          </a:bodyPr>
          <a:lstStyle/>
          <a:p>
            <a:pPr marL="241300" indent="-228600" algn="just">
              <a:lnSpc>
                <a:spcPct val="90000"/>
              </a:lnSpc>
              <a:spcBef>
                <a:spcPts val="1080"/>
              </a:spcBef>
              <a:buFont typeface="Arial" panose="020B0604020202020204" pitchFamily="34" charset="0"/>
              <a:buChar char="•"/>
              <a:tabLst>
                <a:tab pos="241300" algn="l"/>
              </a:tabLst>
            </a:pPr>
            <a:r>
              <a:rPr lang="en-US" sz="1600" dirty="0">
                <a:latin typeface="Tahoma" panose="020B0604030504040204" pitchFamily="34" charset="0"/>
                <a:ea typeface="Tahoma" panose="020B0604030504040204" pitchFamily="34" charset="0"/>
                <a:cs typeface="Tahoma" panose="020B0604030504040204" pitchFamily="34" charset="0"/>
              </a:rPr>
              <a:t>Ang </a:t>
            </a:r>
            <a:r>
              <a:rPr lang="en-US" sz="1600" spc="-5" dirty="0" err="1">
                <a:latin typeface="Tahoma" panose="020B0604030504040204" pitchFamily="34" charset="0"/>
                <a:ea typeface="Tahoma" panose="020B0604030504040204" pitchFamily="34" charset="0"/>
                <a:cs typeface="Tahoma" panose="020B0604030504040204" pitchFamily="34" charset="0"/>
              </a:rPr>
              <a:t>pagbubukas</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ng Suez </a:t>
            </a:r>
            <a:r>
              <a:rPr lang="en-US" sz="1600" spc="-5" dirty="0">
                <a:latin typeface="Tahoma" panose="020B0604030504040204" pitchFamily="34" charset="0"/>
                <a:ea typeface="Tahoma" panose="020B0604030504040204" pitchFamily="34" charset="0"/>
                <a:cs typeface="Tahoma" panose="020B0604030504040204" pitchFamily="34" charset="0"/>
              </a:rPr>
              <a:t>Canal </a:t>
            </a:r>
            <a:r>
              <a:rPr lang="en-US" sz="1600" dirty="0">
                <a:latin typeface="Tahoma" panose="020B0604030504040204" pitchFamily="34" charset="0"/>
                <a:ea typeface="Tahoma" panose="020B0604030504040204" pitchFamily="34" charset="0"/>
                <a:cs typeface="Tahoma" panose="020B0604030504040204" pitchFamily="34" charset="0"/>
              </a:rPr>
              <a:t>ay </a:t>
            </a:r>
            <a:r>
              <a:rPr lang="en-US" sz="1600" spc="-5" dirty="0" err="1">
                <a:latin typeface="Tahoma" panose="020B0604030504040204" pitchFamily="34" charset="0"/>
                <a:ea typeface="Tahoma" panose="020B0604030504040204" pitchFamily="34" charset="0"/>
                <a:cs typeface="Tahoma" panose="020B0604030504040204" pitchFamily="34" charset="0"/>
              </a:rPr>
              <a:t>nagpadali</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paglalakbay</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palabas</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at </a:t>
            </a:r>
            <a:r>
              <a:rPr lang="en-US" sz="1600" spc="-5" dirty="0" err="1">
                <a:latin typeface="Tahoma" panose="020B0604030504040204" pitchFamily="34" charset="0"/>
                <a:ea typeface="Tahoma" panose="020B0604030504040204" pitchFamily="34" charset="0"/>
                <a:cs typeface="Tahoma" panose="020B0604030504040204" pitchFamily="34" charset="0"/>
              </a:rPr>
              <a:t>patungo</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spc="8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Pilipinas</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maraming </a:t>
            </a:r>
            <a:r>
              <a:rPr lang="en-US" sz="1600" spc="-5" dirty="0" err="1">
                <a:latin typeface="Tahoma" panose="020B0604030504040204" pitchFamily="34" charset="0"/>
                <a:ea typeface="Tahoma" panose="020B0604030504040204" pitchFamily="34" charset="0"/>
                <a:cs typeface="Tahoma" panose="020B0604030504040204" pitchFamily="34" charset="0"/>
              </a:rPr>
              <a:t>Kastila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 </a:t>
            </a:r>
            <a:r>
              <a:rPr lang="en-US" sz="1600" spc="-5" dirty="0" err="1">
                <a:latin typeface="Tahoma" panose="020B0604030504040204" pitchFamily="34" charset="0"/>
                <a:ea typeface="Tahoma" panose="020B0604030504040204" pitchFamily="34" charset="0"/>
                <a:cs typeface="Tahoma" panose="020B0604030504040204" pitchFamily="34" charset="0"/>
              </a:rPr>
              <a:t>nagtungo</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Pilipinas</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patapon</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 </a:t>
            </a:r>
            <a:r>
              <a:rPr lang="en-US" sz="1600" spc="-5" dirty="0" err="1">
                <a:latin typeface="Tahoma" panose="020B0604030504040204" pitchFamily="34" charset="0"/>
                <a:ea typeface="Tahoma" panose="020B0604030504040204" pitchFamily="34" charset="0"/>
                <a:cs typeface="Tahoma" panose="020B0604030504040204" pitchFamily="34" charset="0"/>
              </a:rPr>
              <a:t>buhay</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Espanya</a:t>
            </a:r>
            <a:r>
              <a:rPr lang="en-US" sz="1600" spc="-5" dirty="0">
                <a:latin typeface="Tahoma" panose="020B0604030504040204" pitchFamily="34" charset="0"/>
                <a:ea typeface="Tahoma" panose="020B0604030504040204" pitchFamily="34" charset="0"/>
                <a:cs typeface="Tahoma" panose="020B0604030504040204" pitchFamily="34" charset="0"/>
              </a:rPr>
              <a:t> at  </a:t>
            </a:r>
            <a:r>
              <a:rPr lang="en-US" sz="1600" spc="-5" dirty="0" err="1">
                <a:latin typeface="Tahoma" panose="020B0604030504040204" pitchFamily="34" charset="0"/>
                <a:ea typeface="Tahoma" panose="020B0604030504040204" pitchFamily="34" charset="0"/>
                <a:cs typeface="Tahoma" panose="020B0604030504040204" pitchFamily="34" charset="0"/>
              </a:rPr>
              <a:t>binubuksan</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ng</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nobela</a:t>
            </a:r>
            <a:r>
              <a:rPr lang="en-US" sz="1600" spc="-3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posibilidad</a:t>
            </a:r>
            <a:r>
              <a:rPr lang="en-US" sz="1600" spc="-3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hinuwad</a:t>
            </a:r>
            <a:r>
              <a:rPr lang="en-US" sz="1600" spc="-3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nila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a:t>
            </a:r>
            <a:r>
              <a:rPr lang="en-US" sz="1600" spc="-3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kanilang</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tunay</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spc="-3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pagkatao</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tulad</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a:t>
            </a:r>
            <a:r>
              <a:rPr lang="en-US" sz="1600" spc="-5" dirty="0">
                <a:latin typeface="Tahoma" panose="020B0604030504040204" pitchFamily="34" charset="0"/>
                <a:ea typeface="Tahoma" panose="020B0604030504040204" pitchFamily="34" charset="0"/>
                <a:cs typeface="Tahoma" panose="020B0604030504040204" pitchFamily="34" charset="0"/>
              </a:rPr>
              <a:t> Don </a:t>
            </a:r>
            <a:r>
              <a:rPr lang="en-US" sz="1600" spc="-5" dirty="0" err="1">
                <a:latin typeface="Tahoma" panose="020B0604030504040204" pitchFamily="34" charset="0"/>
                <a:ea typeface="Tahoma" panose="020B0604030504040204" pitchFamily="34" charset="0"/>
                <a:cs typeface="Tahoma" panose="020B0604030504040204" pitchFamily="34" charset="0"/>
              </a:rPr>
              <a:t>Tiburcio</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at</a:t>
            </a:r>
            <a:r>
              <a:rPr lang="en-US" sz="1600" spc="-10"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Linares.</a:t>
            </a:r>
            <a:endParaRPr lang="en-US" sz="1600" dirty="0">
              <a:latin typeface="Tahoma" panose="020B0604030504040204" pitchFamily="34" charset="0"/>
              <a:ea typeface="Tahoma" panose="020B0604030504040204" pitchFamily="34" charset="0"/>
              <a:cs typeface="Tahoma" panose="020B0604030504040204" pitchFamily="34" charset="0"/>
            </a:endParaRPr>
          </a:p>
          <a:p>
            <a:pPr marL="241300" marR="6350" indent="-228600" algn="just">
              <a:lnSpc>
                <a:spcPct val="90000"/>
              </a:lnSpc>
              <a:buFont typeface="Arial" panose="020B0604020202020204" pitchFamily="34" charset="0"/>
              <a:buChar char="•"/>
              <a:tabLst>
                <a:tab pos="241300" algn="l"/>
              </a:tabLst>
            </a:pPr>
            <a:r>
              <a:rPr lang="en-US" sz="1600" spc="-5" dirty="0">
                <a:latin typeface="Tahoma" panose="020B0604030504040204" pitchFamily="34" charset="0"/>
                <a:ea typeface="Tahoma" panose="020B0604030504040204" pitchFamily="34" charset="0"/>
                <a:cs typeface="Tahoma" panose="020B0604030504040204" pitchFamily="34" charset="0"/>
              </a:rPr>
              <a:t>Sang-</a:t>
            </a:r>
            <a:r>
              <a:rPr lang="en-US" sz="1600" spc="-5" dirty="0" err="1">
                <a:latin typeface="Tahoma" panose="020B0604030504040204" pitchFamily="34" charset="0"/>
                <a:ea typeface="Tahoma" panose="020B0604030504040204" pitchFamily="34" charset="0"/>
                <a:cs typeface="Tahoma" panose="020B0604030504040204" pitchFamily="34" charset="0"/>
              </a:rPr>
              <a:t>ayon</a:t>
            </a:r>
            <a:r>
              <a:rPr lang="en-US" sz="1600" spc="-4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ka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ba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spc="-4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bilis</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ng</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pagtatakda</a:t>
            </a:r>
            <a:r>
              <a:rPr lang="en-US" sz="1600" spc="-4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ng</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kapalit</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na</a:t>
            </a:r>
            <a:r>
              <a:rPr lang="en-US" sz="1600" spc="-4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kasintahan</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para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kay</a:t>
            </a:r>
            <a:r>
              <a:rPr lang="en-US" sz="1600" spc="-4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Maria</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Clara</a:t>
            </a:r>
            <a:r>
              <a:rPr lang="en-US" sz="1600" spc="-3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t>
            </a:r>
            <a:r>
              <a:rPr lang="en-US" sz="1600" spc="-4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mula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kay </a:t>
            </a:r>
            <a:r>
              <a:rPr lang="en-US" sz="1600" spc="-5" dirty="0">
                <a:latin typeface="Tahoma" panose="020B0604030504040204" pitchFamily="34" charset="0"/>
                <a:ea typeface="Tahoma" panose="020B0604030504040204" pitchFamily="34" charset="0"/>
                <a:cs typeface="Tahoma" panose="020B0604030504040204" pitchFamily="34" charset="0"/>
              </a:rPr>
              <a:t>Ibarra </a:t>
            </a:r>
            <a:r>
              <a:rPr lang="en-US" sz="1600" dirty="0">
                <a:latin typeface="Tahoma" panose="020B0604030504040204" pitchFamily="34" charset="0"/>
                <a:ea typeface="Tahoma" panose="020B0604030504040204" pitchFamily="34" charset="0"/>
                <a:cs typeface="Tahoma" panose="020B0604030504040204" pitchFamily="34" charset="0"/>
              </a:rPr>
              <a:t>ay </a:t>
            </a:r>
            <a:r>
              <a:rPr lang="en-US" sz="1600" spc="-5" dirty="0" err="1">
                <a:latin typeface="Tahoma" panose="020B0604030504040204" pitchFamily="34" charset="0"/>
                <a:ea typeface="Tahoma" panose="020B0604030504040204" pitchFamily="34" charset="0"/>
                <a:cs typeface="Tahoma" panose="020B0604030504040204" pitchFamily="34" charset="0"/>
              </a:rPr>
              <a:t>ipinapagkasundo</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siya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kay</a:t>
            </a:r>
            <a:r>
              <a:rPr lang="en-US" sz="1600" spc="-1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Linares?</a:t>
            </a:r>
            <a:endParaRPr lang="en-US" sz="1600" dirty="0">
              <a:latin typeface="Tahoma" panose="020B0604030504040204" pitchFamily="34" charset="0"/>
              <a:ea typeface="Tahoma" panose="020B0604030504040204" pitchFamily="34" charset="0"/>
              <a:cs typeface="Tahoma" panose="020B0604030504040204" pitchFamily="34" charset="0"/>
            </a:endParaRPr>
          </a:p>
          <a:p>
            <a:pPr marL="241300" marR="5080" indent="-228600" algn="just">
              <a:lnSpc>
                <a:spcPct val="90000"/>
              </a:lnSpc>
              <a:spcBef>
                <a:spcPts val="10"/>
              </a:spcBef>
              <a:buFont typeface="Arial" panose="020B0604020202020204" pitchFamily="34" charset="0"/>
              <a:buChar char="•"/>
              <a:tabLst>
                <a:tab pos="241300" algn="l"/>
              </a:tabLst>
            </a:pPr>
            <a:r>
              <a:rPr lang="en-US" sz="1600" spc="-5" dirty="0" err="1">
                <a:latin typeface="Tahoma" panose="020B0604030504040204" pitchFamily="34" charset="0"/>
                <a:ea typeface="Tahoma" panose="020B0604030504040204" pitchFamily="34" charset="0"/>
                <a:cs typeface="Tahoma" panose="020B0604030504040204" pitchFamily="34" charset="0"/>
              </a:rPr>
              <a:t>Tama</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ba</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kasamaan</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ng</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mga</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ninuno</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Ibarra</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may</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halos</a:t>
            </a:r>
            <a:r>
              <a:rPr lang="en-US" sz="1600" spc="-100"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60</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taon</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na</a:t>
            </a:r>
            <a:r>
              <a:rPr lang="en-US" sz="1600" spc="-10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ang</a:t>
            </a:r>
            <a:r>
              <a:rPr lang="en-US" sz="1600" spc="-11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nakakalipas</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ay </a:t>
            </a:r>
            <a:r>
              <a:rPr lang="en-US" sz="1600" spc="-5" dirty="0" err="1">
                <a:latin typeface="Tahoma" panose="020B0604030504040204" pitchFamily="34" charset="0"/>
                <a:ea typeface="Tahoma" panose="020B0604030504040204" pitchFamily="34" charset="0"/>
                <a:cs typeface="Tahoma" panose="020B0604030504040204" pitchFamily="34" charset="0"/>
              </a:rPr>
              <a:t>manahin</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niya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a:latin typeface="Tahoma" panose="020B0604030504040204" pitchFamily="34" charset="0"/>
                <a:ea typeface="Tahoma" panose="020B0604030504040204" pitchFamily="34" charset="0"/>
                <a:cs typeface="Tahoma" panose="020B0604030504040204" pitchFamily="34" charset="0"/>
              </a:rPr>
              <a:t>at </a:t>
            </a:r>
            <a:r>
              <a:rPr lang="en-US" sz="1600" spc="-5" dirty="0" err="1">
                <a:latin typeface="Tahoma" panose="020B0604030504040204" pitchFamily="34" charset="0"/>
                <a:ea typeface="Tahoma" panose="020B0604030504040204" pitchFamily="34" charset="0"/>
                <a:cs typeface="Tahoma" panose="020B0604030504040204" pitchFamily="34" charset="0"/>
              </a:rPr>
              <a:t>ni</a:t>
            </a:r>
            <a:r>
              <a:rPr lang="en-US" sz="1600" spc="-5" dirty="0">
                <a:latin typeface="Tahoma" panose="020B0604030504040204" pitchFamily="34" charset="0"/>
                <a:ea typeface="Tahoma" panose="020B0604030504040204" pitchFamily="34" charset="0"/>
                <a:cs typeface="Tahoma" panose="020B0604030504040204" pitchFamily="34" charset="0"/>
              </a:rPr>
              <a:t> Don Rafael </a:t>
            </a:r>
            <a:r>
              <a:rPr lang="en-US" sz="1600" spc="-5" dirty="0" err="1">
                <a:latin typeface="Tahoma" panose="020B0604030504040204" pitchFamily="34" charset="0"/>
                <a:ea typeface="Tahoma" panose="020B0604030504040204" pitchFamily="34" charset="0"/>
                <a:cs typeface="Tahoma" panose="020B0604030504040204" pitchFamily="34" charset="0"/>
              </a:rPr>
              <a:t>kahit</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naging</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mabuti</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silang</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mga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mamamayan</a:t>
            </a:r>
            <a:r>
              <a:rPr lang="en-US" sz="1600" spc="-5" dirty="0">
                <a:latin typeface="Tahoma" panose="020B0604030504040204" pitchFamily="34" charset="0"/>
                <a:ea typeface="Tahoma" panose="020B0604030504040204" pitchFamily="34" charset="0"/>
                <a:cs typeface="Tahoma" panose="020B0604030504040204" pitchFamily="34" charset="0"/>
              </a:rPr>
              <a:t> at  </a:t>
            </a:r>
            <a:r>
              <a:rPr lang="en-US" sz="1600" spc="-5" dirty="0" err="1">
                <a:latin typeface="Tahoma" panose="020B0604030504040204" pitchFamily="34" charset="0"/>
                <a:ea typeface="Tahoma" panose="020B0604030504040204" pitchFamily="34" charset="0"/>
                <a:cs typeface="Tahoma" panose="020B0604030504040204" pitchFamily="34" charset="0"/>
              </a:rPr>
              <a:t>mabuting</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mga</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amo</a:t>
            </a:r>
            <a:r>
              <a:rPr lang="en-US" sz="1600" dirty="0">
                <a:latin typeface="Tahoma" panose="020B0604030504040204" pitchFamily="34" charset="0"/>
                <a:ea typeface="Tahoma" panose="020B0604030504040204" pitchFamily="34" charset="0"/>
                <a:cs typeface="Tahoma" panose="020B0604030504040204" pitchFamily="34" charset="0"/>
              </a:rPr>
              <a:t> o</a:t>
            </a:r>
            <a:r>
              <a:rPr lang="en-US" sz="1600" spc="-1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namumuhunan</a:t>
            </a:r>
            <a:r>
              <a:rPr lang="en-US" sz="1600" spc="-5" dirty="0">
                <a:latin typeface="Tahoma" panose="020B0604030504040204" pitchFamily="34" charset="0"/>
                <a:ea typeface="Tahoma" panose="020B0604030504040204" pitchFamily="34" charset="0"/>
                <a:cs typeface="Tahoma" panose="020B0604030504040204" pitchFamily="34" charset="0"/>
              </a:rPr>
              <a:t>?</a:t>
            </a:r>
            <a:endParaRPr lang="en-US" sz="1600" dirty="0">
              <a:latin typeface="Tahoma" panose="020B0604030504040204" pitchFamily="34" charset="0"/>
              <a:ea typeface="Tahoma" panose="020B0604030504040204" pitchFamily="34" charset="0"/>
              <a:cs typeface="Tahoma" panose="020B0604030504040204" pitchFamily="34" charset="0"/>
            </a:endParaRPr>
          </a:p>
          <a:p>
            <a:pPr marL="241300" indent="-228600" algn="just">
              <a:lnSpc>
                <a:spcPct val="90000"/>
              </a:lnSpc>
              <a:spcBef>
                <a:spcPts val="985"/>
              </a:spcBef>
              <a:buFont typeface="Arial" panose="020B0604020202020204" pitchFamily="34" charset="0"/>
              <a:buChar char="•"/>
              <a:tabLst>
                <a:tab pos="241300" algn="l"/>
              </a:tabLst>
            </a:pPr>
            <a:r>
              <a:rPr lang="en-US" sz="1600" dirty="0" err="1">
                <a:latin typeface="Tahoma" panose="020B0604030504040204" pitchFamily="34" charset="0"/>
                <a:ea typeface="Tahoma" panose="020B0604030504040204" pitchFamily="34" charset="0"/>
                <a:cs typeface="Tahoma" panose="020B0604030504040204" pitchFamily="34" charset="0"/>
              </a:rPr>
              <a:t>Ano</a:t>
            </a:r>
            <a:r>
              <a:rPr lang="en-US" sz="1600" dirty="0">
                <a:latin typeface="Tahoma" panose="020B0604030504040204" pitchFamily="34" charset="0"/>
                <a:ea typeface="Tahoma" panose="020B0604030504040204" pitchFamily="34" charset="0"/>
                <a:cs typeface="Tahoma" panose="020B0604030504040204" pitchFamily="34" charset="0"/>
              </a:rPr>
              <a:t> ang </a:t>
            </a:r>
            <a:r>
              <a:rPr lang="en-US" sz="1600" spc="-5" dirty="0" err="1">
                <a:latin typeface="Tahoma" panose="020B0604030504040204" pitchFamily="34" charset="0"/>
                <a:ea typeface="Tahoma" panose="020B0604030504040204" pitchFamily="34" charset="0"/>
                <a:cs typeface="Tahoma" panose="020B0604030504040204" pitchFamily="34" charset="0"/>
              </a:rPr>
              <a:t>opinyon</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mo</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sa</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pagkatao</a:t>
            </a:r>
            <a:r>
              <a:rPr lang="en-US" sz="1600" spc="-5" dirty="0">
                <a:latin typeface="Tahoma" panose="020B0604030504040204" pitchFamily="34" charset="0"/>
                <a:ea typeface="Tahoma" panose="020B0604030504040204" pitchFamily="34" charset="0"/>
                <a:cs typeface="Tahoma" panose="020B0604030504040204" pitchFamily="34" charset="0"/>
              </a:rPr>
              <a:t> </a:t>
            </a:r>
            <a:r>
              <a:rPr lang="en-US" sz="1600" spc="-5" dirty="0" err="1">
                <a:latin typeface="Tahoma" panose="020B0604030504040204" pitchFamily="34" charset="0"/>
                <a:ea typeface="Tahoma" panose="020B0604030504040204" pitchFamily="34" charset="0"/>
                <a:cs typeface="Tahoma" panose="020B0604030504040204" pitchFamily="34" charset="0"/>
              </a:rPr>
              <a:t>ni</a:t>
            </a:r>
            <a:r>
              <a:rPr lang="en-US" sz="1600" spc="-25" dirty="0">
                <a:latin typeface="Tahoma" panose="020B0604030504040204" pitchFamily="34" charset="0"/>
                <a:ea typeface="Tahoma" panose="020B0604030504040204" pitchFamily="34" charset="0"/>
                <a:cs typeface="Tahoma" panose="020B0604030504040204" pitchFamily="34" charset="0"/>
              </a:rPr>
              <a:t> </a:t>
            </a:r>
            <a:r>
              <a:rPr lang="en-US" sz="1600" spc="-5" dirty="0">
                <a:latin typeface="Tahoma" panose="020B0604030504040204" pitchFamily="34" charset="0"/>
                <a:ea typeface="Tahoma" panose="020B0604030504040204" pitchFamily="34" charset="0"/>
                <a:cs typeface="Tahoma" panose="020B0604030504040204" pitchFamily="34" charset="0"/>
              </a:rPr>
              <a:t>Lucas?</a:t>
            </a: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106 Cock Fighting Illustrations &amp; Clip Art - iStock">
            <a:extLst>
              <a:ext uri="{FF2B5EF4-FFF2-40B4-BE49-F238E27FC236}">
                <a16:creationId xmlns:a16="http://schemas.microsoft.com/office/drawing/2014/main" id="{07629D01-EF5D-3D7F-B6D5-D49973F8A0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7400" y="76200"/>
            <a:ext cx="2895600" cy="2469776"/>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txBox="1"/>
          <p:nvPr/>
        </p:nvSpPr>
        <p:spPr>
          <a:xfrm>
            <a:off x="670051" y="703579"/>
            <a:ext cx="8652510" cy="6083935"/>
          </a:xfrm>
          <a:prstGeom prst="rect">
            <a:avLst/>
          </a:prstGeom>
        </p:spPr>
        <p:txBody>
          <a:bodyPr vert="horz" wrap="square" lIns="0" tIns="13335" rIns="0" bIns="0" rtlCol="0">
            <a:spAutoFit/>
          </a:bodyPr>
          <a:lstStyle/>
          <a:p>
            <a:pPr marL="12700">
              <a:lnSpc>
                <a:spcPts val="1910"/>
              </a:lnSpc>
              <a:spcBef>
                <a:spcPts val="105"/>
              </a:spcBef>
            </a:pPr>
            <a:r>
              <a:rPr sz="1600" b="1" spc="-5" dirty="0">
                <a:solidFill>
                  <a:srgbClr val="538135"/>
                </a:solidFill>
                <a:latin typeface="Tahoma"/>
                <a:cs typeface="Tahoma"/>
              </a:rPr>
              <a:t>KABANATA 45-47 </a:t>
            </a:r>
            <a:r>
              <a:rPr sz="1600" b="1" dirty="0">
                <a:solidFill>
                  <a:srgbClr val="538135"/>
                </a:solidFill>
                <a:latin typeface="Tahoma"/>
                <a:cs typeface="Tahoma"/>
              </a:rPr>
              <a:t>NG </a:t>
            </a:r>
            <a:r>
              <a:rPr sz="1600" b="1" spc="-5" dirty="0">
                <a:solidFill>
                  <a:srgbClr val="538135"/>
                </a:solidFill>
                <a:latin typeface="Tahoma"/>
                <a:cs typeface="Tahoma"/>
              </a:rPr>
              <a:t>NOLI </a:t>
            </a:r>
            <a:r>
              <a:rPr sz="1600" b="1" dirty="0">
                <a:solidFill>
                  <a:srgbClr val="538135"/>
                </a:solidFill>
                <a:latin typeface="Tahoma"/>
                <a:cs typeface="Tahoma"/>
              </a:rPr>
              <a:t>ME</a:t>
            </a:r>
            <a:r>
              <a:rPr sz="1600" b="1" spc="-25" dirty="0">
                <a:solidFill>
                  <a:srgbClr val="538135"/>
                </a:solidFill>
                <a:latin typeface="Tahoma"/>
                <a:cs typeface="Tahoma"/>
              </a:rPr>
              <a:t> </a:t>
            </a:r>
            <a:r>
              <a:rPr sz="1600" b="1" spc="-5" dirty="0">
                <a:solidFill>
                  <a:srgbClr val="538135"/>
                </a:solidFill>
                <a:latin typeface="Tahoma"/>
                <a:cs typeface="Tahoma"/>
              </a:rPr>
              <a:t>TANGERE</a:t>
            </a:r>
            <a:endParaRPr sz="1600" dirty="0">
              <a:latin typeface="Tahoma"/>
              <a:cs typeface="Tahoma"/>
            </a:endParaRPr>
          </a:p>
          <a:p>
            <a:pPr marL="12700">
              <a:lnSpc>
                <a:spcPts val="1700"/>
              </a:lnSpc>
            </a:pPr>
            <a:r>
              <a:rPr sz="1450" i="1" spc="-30" dirty="0">
                <a:latin typeface="Tahoma"/>
                <a:cs typeface="Tahoma"/>
              </a:rPr>
              <a:t>45: </a:t>
            </a:r>
            <a:r>
              <a:rPr sz="1450" i="1" spc="-35" dirty="0">
                <a:latin typeface="Tahoma"/>
                <a:cs typeface="Tahoma"/>
              </a:rPr>
              <a:t>Mga</a:t>
            </a:r>
            <a:r>
              <a:rPr sz="1450" i="1" spc="-5" dirty="0">
                <a:latin typeface="Tahoma"/>
                <a:cs typeface="Tahoma"/>
              </a:rPr>
              <a:t> </a:t>
            </a:r>
            <a:r>
              <a:rPr sz="1450" i="1" spc="-30" dirty="0">
                <a:latin typeface="Tahoma"/>
                <a:cs typeface="Tahoma"/>
              </a:rPr>
              <a:t>Inuusig</a:t>
            </a:r>
            <a:endParaRPr sz="1450" dirty="0">
              <a:latin typeface="Tahoma"/>
              <a:cs typeface="Tahoma"/>
            </a:endParaRPr>
          </a:p>
          <a:p>
            <a:pPr marL="12700" marR="6100445">
              <a:lnSpc>
                <a:spcPts val="1700"/>
              </a:lnSpc>
              <a:spcBef>
                <a:spcPts val="60"/>
              </a:spcBef>
            </a:pPr>
            <a:r>
              <a:rPr sz="1450" i="1" spc="-30" dirty="0">
                <a:latin typeface="Tahoma"/>
                <a:cs typeface="Tahoma"/>
              </a:rPr>
              <a:t>46: </a:t>
            </a:r>
            <a:r>
              <a:rPr sz="1450" i="1" spc="-35" dirty="0">
                <a:latin typeface="Tahoma"/>
                <a:cs typeface="Tahoma"/>
              </a:rPr>
              <a:t>Ang Sabungan </a:t>
            </a:r>
            <a:r>
              <a:rPr sz="1450" i="1" spc="-30" dirty="0">
                <a:latin typeface="Tahoma"/>
                <a:cs typeface="Tahoma"/>
              </a:rPr>
              <a:t>sa </a:t>
            </a:r>
            <a:r>
              <a:rPr sz="1450" i="1" spc="-35" dirty="0">
                <a:latin typeface="Tahoma"/>
                <a:cs typeface="Tahoma"/>
              </a:rPr>
              <a:t>San </a:t>
            </a:r>
            <a:r>
              <a:rPr sz="1450" i="1" spc="-30" dirty="0">
                <a:latin typeface="Tahoma"/>
                <a:cs typeface="Tahoma"/>
              </a:rPr>
              <a:t>Diego  47: </a:t>
            </a:r>
            <a:r>
              <a:rPr sz="1450" i="1" spc="-35" dirty="0">
                <a:latin typeface="Tahoma"/>
                <a:cs typeface="Tahoma"/>
              </a:rPr>
              <a:t>Ang Dalawang</a:t>
            </a:r>
            <a:r>
              <a:rPr sz="1450" i="1" spc="5" dirty="0">
                <a:latin typeface="Tahoma"/>
                <a:cs typeface="Tahoma"/>
              </a:rPr>
              <a:t> </a:t>
            </a:r>
            <a:r>
              <a:rPr sz="1450" i="1" spc="-30" dirty="0">
                <a:latin typeface="Tahoma"/>
                <a:cs typeface="Tahoma"/>
              </a:rPr>
              <a:t>Senyora</a:t>
            </a:r>
            <a:endParaRPr sz="1450" dirty="0">
              <a:latin typeface="Tahoma"/>
              <a:cs typeface="Tahoma"/>
            </a:endParaRPr>
          </a:p>
          <a:p>
            <a:pPr>
              <a:lnSpc>
                <a:spcPct val="100000"/>
              </a:lnSpc>
              <a:spcBef>
                <a:spcPts val="55"/>
              </a:spcBef>
            </a:pPr>
            <a:endParaRPr sz="1300" dirty="0">
              <a:latin typeface="Tahoma"/>
              <a:cs typeface="Tahoma"/>
            </a:endParaRPr>
          </a:p>
          <a:p>
            <a:pPr marL="12700">
              <a:lnSpc>
                <a:spcPct val="100000"/>
              </a:lnSpc>
            </a:pPr>
            <a:r>
              <a:rPr sz="1400" b="1" spc="-5" dirty="0">
                <a:solidFill>
                  <a:srgbClr val="538135"/>
                </a:solidFill>
                <a:latin typeface="Tahoma"/>
                <a:cs typeface="Tahoma"/>
              </a:rPr>
              <a:t>MGA TULONG SA</a:t>
            </a:r>
            <a:r>
              <a:rPr sz="1400" b="1" spc="10" dirty="0">
                <a:solidFill>
                  <a:srgbClr val="538135"/>
                </a:solidFill>
                <a:latin typeface="Tahoma"/>
                <a:cs typeface="Tahoma"/>
              </a:rPr>
              <a:t> </a:t>
            </a:r>
            <a:r>
              <a:rPr sz="1400" b="1" spc="-5" dirty="0">
                <a:solidFill>
                  <a:srgbClr val="538135"/>
                </a:solidFill>
                <a:latin typeface="Tahoma"/>
                <a:cs typeface="Tahoma"/>
              </a:rPr>
              <a:t>PAG-AARAL:</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Ang mga pinag-uusig ay </a:t>
            </a:r>
            <a:r>
              <a:rPr sz="1400" dirty="0">
                <a:latin typeface="Tahoma"/>
                <a:cs typeface="Tahoma"/>
              </a:rPr>
              <a:t>nagtatago </a:t>
            </a:r>
            <a:r>
              <a:rPr sz="1400" spc="-5" dirty="0">
                <a:latin typeface="Tahoma"/>
                <a:cs typeface="Tahoma"/>
              </a:rPr>
              <a:t>sa mga kabundukang malayo sa</a:t>
            </a:r>
            <a:r>
              <a:rPr sz="1400" spc="70" dirty="0">
                <a:latin typeface="Tahoma"/>
                <a:cs typeface="Tahoma"/>
              </a:rPr>
              <a:t> </a:t>
            </a:r>
            <a:r>
              <a:rPr sz="1400" spc="-5" dirty="0">
                <a:latin typeface="Tahoma"/>
                <a:cs typeface="Tahoma"/>
              </a:rPr>
              <a:t>bayan.</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Sugatan at kahabag-habag ang lider-tulisan na si Kapitan</a:t>
            </a:r>
            <a:r>
              <a:rPr sz="1400" spc="50" dirty="0">
                <a:latin typeface="Tahoma"/>
                <a:cs typeface="Tahoma"/>
              </a:rPr>
              <a:t> </a:t>
            </a:r>
            <a:r>
              <a:rPr sz="1400" spc="-5" dirty="0">
                <a:latin typeface="Tahoma"/>
                <a:cs typeface="Tahoma"/>
              </a:rPr>
              <a:t>Pablo.</a:t>
            </a:r>
            <a:endParaRPr sz="1400" dirty="0">
              <a:latin typeface="Tahoma"/>
              <a:cs typeface="Tahoma"/>
            </a:endParaRPr>
          </a:p>
          <a:p>
            <a:pPr marL="311150" marR="8890" indent="-228600">
              <a:lnSpc>
                <a:spcPct val="100000"/>
              </a:lnSpc>
              <a:spcBef>
                <a:spcPts val="25"/>
              </a:spcBef>
              <a:buFont typeface="Symbol"/>
              <a:buChar char=""/>
              <a:tabLst>
                <a:tab pos="311150" algn="l"/>
                <a:tab pos="311785" algn="l"/>
              </a:tabLst>
            </a:pPr>
            <a:r>
              <a:rPr sz="1400" spc="-5" dirty="0">
                <a:latin typeface="Tahoma"/>
                <a:cs typeface="Tahoma"/>
              </a:rPr>
              <a:t>Si</a:t>
            </a:r>
            <a:r>
              <a:rPr sz="1400" spc="-80" dirty="0">
                <a:latin typeface="Tahoma"/>
                <a:cs typeface="Tahoma"/>
              </a:rPr>
              <a:t> </a:t>
            </a:r>
            <a:r>
              <a:rPr sz="1400" spc="-5" dirty="0">
                <a:latin typeface="Tahoma"/>
                <a:cs typeface="Tahoma"/>
              </a:rPr>
              <a:t>Kapitan</a:t>
            </a:r>
            <a:r>
              <a:rPr sz="1400" spc="-75" dirty="0">
                <a:latin typeface="Tahoma"/>
                <a:cs typeface="Tahoma"/>
              </a:rPr>
              <a:t> </a:t>
            </a:r>
            <a:r>
              <a:rPr sz="1400" spc="-5" dirty="0">
                <a:latin typeface="Tahoma"/>
                <a:cs typeface="Tahoma"/>
              </a:rPr>
              <a:t>Pablo</a:t>
            </a:r>
            <a:r>
              <a:rPr sz="1400" spc="-70" dirty="0">
                <a:latin typeface="Tahoma"/>
                <a:cs typeface="Tahoma"/>
              </a:rPr>
              <a:t> </a:t>
            </a:r>
            <a:r>
              <a:rPr sz="1400" spc="-5" dirty="0">
                <a:latin typeface="Tahoma"/>
                <a:cs typeface="Tahoma"/>
              </a:rPr>
              <a:t>ay</a:t>
            </a:r>
            <a:r>
              <a:rPr sz="1400" spc="-70" dirty="0">
                <a:latin typeface="Tahoma"/>
                <a:cs typeface="Tahoma"/>
              </a:rPr>
              <a:t> </a:t>
            </a:r>
            <a:r>
              <a:rPr sz="1400" spc="-5" dirty="0">
                <a:latin typeface="Tahoma"/>
                <a:cs typeface="Tahoma"/>
              </a:rPr>
              <a:t>itinutulak</a:t>
            </a:r>
            <a:r>
              <a:rPr sz="1400" spc="-70" dirty="0">
                <a:latin typeface="Tahoma"/>
                <a:cs typeface="Tahoma"/>
              </a:rPr>
              <a:t> </a:t>
            </a:r>
            <a:r>
              <a:rPr sz="1400" spc="-10" dirty="0">
                <a:latin typeface="Tahoma"/>
                <a:cs typeface="Tahoma"/>
              </a:rPr>
              <a:t>ng</a:t>
            </a:r>
            <a:r>
              <a:rPr sz="1400" spc="-75" dirty="0">
                <a:latin typeface="Tahoma"/>
                <a:cs typeface="Tahoma"/>
              </a:rPr>
              <a:t> </a:t>
            </a:r>
            <a:r>
              <a:rPr sz="1400" spc="-5" dirty="0">
                <a:latin typeface="Tahoma"/>
                <a:cs typeface="Tahoma"/>
              </a:rPr>
              <a:t>personal</a:t>
            </a:r>
            <a:r>
              <a:rPr sz="1400" spc="-75" dirty="0">
                <a:latin typeface="Tahoma"/>
                <a:cs typeface="Tahoma"/>
              </a:rPr>
              <a:t> </a:t>
            </a:r>
            <a:r>
              <a:rPr sz="1400" spc="-5" dirty="0">
                <a:latin typeface="Tahoma"/>
                <a:cs typeface="Tahoma"/>
              </a:rPr>
              <a:t>na</a:t>
            </a:r>
            <a:r>
              <a:rPr sz="1400" spc="-70" dirty="0">
                <a:latin typeface="Tahoma"/>
                <a:cs typeface="Tahoma"/>
              </a:rPr>
              <a:t> </a:t>
            </a:r>
            <a:r>
              <a:rPr sz="1400" spc="-5" dirty="0">
                <a:latin typeface="Tahoma"/>
                <a:cs typeface="Tahoma"/>
              </a:rPr>
              <a:t>paghihiganti</a:t>
            </a:r>
            <a:r>
              <a:rPr sz="1400" spc="-75" dirty="0">
                <a:latin typeface="Tahoma"/>
                <a:cs typeface="Tahoma"/>
              </a:rPr>
              <a:t> </a:t>
            </a:r>
            <a:r>
              <a:rPr sz="1400" spc="-5" dirty="0">
                <a:latin typeface="Tahoma"/>
                <a:cs typeface="Tahoma"/>
              </a:rPr>
              <a:t>para</a:t>
            </a:r>
            <a:r>
              <a:rPr sz="1400" spc="-70" dirty="0">
                <a:latin typeface="Tahoma"/>
                <a:cs typeface="Tahoma"/>
              </a:rPr>
              <a:t> </a:t>
            </a:r>
            <a:r>
              <a:rPr sz="1400" spc="-5" dirty="0">
                <a:latin typeface="Tahoma"/>
                <a:cs typeface="Tahoma"/>
              </a:rPr>
              <a:t>sa</a:t>
            </a:r>
            <a:r>
              <a:rPr sz="1400" spc="-75" dirty="0">
                <a:latin typeface="Tahoma"/>
                <a:cs typeface="Tahoma"/>
              </a:rPr>
              <a:t> </a:t>
            </a:r>
            <a:r>
              <a:rPr sz="1400" spc="-5" dirty="0">
                <a:latin typeface="Tahoma"/>
                <a:cs typeface="Tahoma"/>
              </a:rPr>
              <a:t>mga</a:t>
            </a:r>
            <a:r>
              <a:rPr sz="1400" spc="-70" dirty="0">
                <a:latin typeface="Tahoma"/>
                <a:cs typeface="Tahoma"/>
              </a:rPr>
              <a:t> </a:t>
            </a:r>
            <a:r>
              <a:rPr sz="1400" spc="-5" dirty="0">
                <a:latin typeface="Tahoma"/>
                <a:cs typeface="Tahoma"/>
              </a:rPr>
              <a:t>anak</a:t>
            </a:r>
            <a:r>
              <a:rPr sz="1400" spc="-70" dirty="0">
                <a:latin typeface="Tahoma"/>
                <a:cs typeface="Tahoma"/>
              </a:rPr>
              <a:t> </a:t>
            </a:r>
            <a:r>
              <a:rPr sz="1400" spc="-5" dirty="0">
                <a:latin typeface="Tahoma"/>
                <a:cs typeface="Tahoma"/>
              </a:rPr>
              <a:t>upang</a:t>
            </a:r>
            <a:r>
              <a:rPr sz="1400" spc="-70" dirty="0">
                <a:latin typeface="Tahoma"/>
                <a:cs typeface="Tahoma"/>
              </a:rPr>
              <a:t> </a:t>
            </a:r>
            <a:r>
              <a:rPr sz="1400" spc="-5" dirty="0">
                <a:latin typeface="Tahoma"/>
                <a:cs typeface="Tahoma"/>
              </a:rPr>
              <a:t>lumaban</a:t>
            </a:r>
            <a:r>
              <a:rPr sz="1400" spc="-75" dirty="0">
                <a:latin typeface="Tahoma"/>
                <a:cs typeface="Tahoma"/>
              </a:rPr>
              <a:t> </a:t>
            </a:r>
            <a:r>
              <a:rPr sz="1400" spc="-5" dirty="0">
                <a:latin typeface="Tahoma"/>
                <a:cs typeface="Tahoma"/>
              </a:rPr>
              <a:t>sa</a:t>
            </a:r>
            <a:r>
              <a:rPr sz="1400" spc="-75" dirty="0">
                <a:latin typeface="Tahoma"/>
                <a:cs typeface="Tahoma"/>
              </a:rPr>
              <a:t> </a:t>
            </a:r>
            <a:r>
              <a:rPr sz="1400" spc="-5" dirty="0">
                <a:latin typeface="Tahoma"/>
                <a:cs typeface="Tahoma"/>
              </a:rPr>
              <a:t>pamahalaan  at simbahan.</a:t>
            </a:r>
            <a:endParaRPr sz="1400" dirty="0">
              <a:latin typeface="Tahoma"/>
              <a:cs typeface="Tahoma"/>
            </a:endParaRPr>
          </a:p>
          <a:p>
            <a:pPr marL="311150" marR="5080" indent="-228600">
              <a:lnSpc>
                <a:spcPct val="100000"/>
              </a:lnSpc>
              <a:spcBef>
                <a:spcPts val="20"/>
              </a:spcBef>
              <a:buFont typeface="Symbol"/>
              <a:buChar char=""/>
              <a:tabLst>
                <a:tab pos="311150" algn="l"/>
                <a:tab pos="311785" algn="l"/>
              </a:tabLst>
            </a:pPr>
            <a:r>
              <a:rPr sz="1400" spc="-5" dirty="0">
                <a:latin typeface="Tahoma"/>
                <a:cs typeface="Tahoma"/>
              </a:rPr>
              <a:t>Hinalay ng pari ang anak na dalaga ni Kapitan Pablo at pinapatay ng alperes ang dalawa niyang anak na  lalaki sa maling</a:t>
            </a:r>
            <a:r>
              <a:rPr sz="1400" spc="15" dirty="0">
                <a:latin typeface="Tahoma"/>
                <a:cs typeface="Tahoma"/>
              </a:rPr>
              <a:t> </a:t>
            </a:r>
            <a:r>
              <a:rPr sz="1400" spc="-5" dirty="0">
                <a:latin typeface="Tahoma"/>
                <a:cs typeface="Tahoma"/>
              </a:rPr>
              <a:t>bintang.</a:t>
            </a:r>
            <a:endParaRPr sz="1400" dirty="0">
              <a:latin typeface="Tahoma"/>
              <a:cs typeface="Tahoma"/>
            </a:endParaRPr>
          </a:p>
          <a:p>
            <a:pPr marL="311150" marR="8255" indent="-228600">
              <a:lnSpc>
                <a:spcPct val="100000"/>
              </a:lnSpc>
              <a:spcBef>
                <a:spcPts val="25"/>
              </a:spcBef>
              <a:buFont typeface="Symbol"/>
              <a:buChar char=""/>
              <a:tabLst>
                <a:tab pos="311150" algn="l"/>
                <a:tab pos="311785" algn="l"/>
              </a:tabLst>
            </a:pPr>
            <a:r>
              <a:rPr sz="1400" spc="-5" dirty="0">
                <a:latin typeface="Tahoma"/>
                <a:cs typeface="Tahoma"/>
              </a:rPr>
              <a:t>Pinigil ni Elias ang marahas na pagkilos </a:t>
            </a:r>
            <a:r>
              <a:rPr sz="1400" spc="-10" dirty="0">
                <a:latin typeface="Tahoma"/>
                <a:cs typeface="Tahoma"/>
              </a:rPr>
              <a:t>ng </a:t>
            </a:r>
            <a:r>
              <a:rPr sz="1400" spc="-5" dirty="0">
                <a:latin typeface="Tahoma"/>
                <a:cs typeface="Tahoma"/>
              </a:rPr>
              <a:t>mga pinag-uusig hangga't hindi niya nailalapit kay Ibarra ang  kanilang mga</a:t>
            </a:r>
            <a:r>
              <a:rPr sz="1400" dirty="0">
                <a:latin typeface="Tahoma"/>
                <a:cs typeface="Tahoma"/>
              </a:rPr>
              <a:t> </a:t>
            </a:r>
            <a:r>
              <a:rPr sz="1400" spc="-5" dirty="0">
                <a:latin typeface="Tahoma"/>
                <a:cs typeface="Tahoma"/>
              </a:rPr>
              <a:t>hinaing.</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Naghihintay ang mga pinag-uusig sa layon ni Elias sa Kapitan Heneral sa pamamagitan ni</a:t>
            </a:r>
            <a:r>
              <a:rPr sz="1400" spc="105" dirty="0">
                <a:latin typeface="Tahoma"/>
                <a:cs typeface="Tahoma"/>
              </a:rPr>
              <a:t> </a:t>
            </a:r>
            <a:r>
              <a:rPr sz="1400" spc="-5" dirty="0">
                <a:latin typeface="Tahoma"/>
                <a:cs typeface="Tahoma"/>
              </a:rPr>
              <a:t>Ibarra.</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Misteryoso ang hiwalay na himagsikang ilulunsad ni</a:t>
            </a:r>
            <a:r>
              <a:rPr sz="1400" spc="45" dirty="0">
                <a:latin typeface="Tahoma"/>
                <a:cs typeface="Tahoma"/>
              </a:rPr>
              <a:t> </a:t>
            </a:r>
            <a:r>
              <a:rPr sz="1400" spc="-5" dirty="0">
                <a:latin typeface="Tahoma"/>
                <a:cs typeface="Tahoma"/>
              </a:rPr>
              <a:t>Lucas.</a:t>
            </a:r>
            <a:endParaRPr sz="1400" dirty="0">
              <a:latin typeface="Tahoma"/>
              <a:cs typeface="Tahoma"/>
            </a:endParaRPr>
          </a:p>
          <a:p>
            <a:pPr marL="311150" marR="7620" indent="-228600">
              <a:lnSpc>
                <a:spcPct val="100000"/>
              </a:lnSpc>
              <a:spcBef>
                <a:spcPts val="25"/>
              </a:spcBef>
              <a:buFont typeface="Symbol"/>
              <a:buChar char=""/>
              <a:tabLst>
                <a:tab pos="311150" algn="l"/>
                <a:tab pos="311785" algn="l"/>
              </a:tabLst>
            </a:pPr>
            <a:r>
              <a:rPr sz="1400" spc="-5" dirty="0">
                <a:latin typeface="Tahoma"/>
                <a:cs typeface="Tahoma"/>
              </a:rPr>
              <a:t>Tumanggap </a:t>
            </a:r>
            <a:r>
              <a:rPr sz="1400" spc="-10" dirty="0">
                <a:latin typeface="Tahoma"/>
                <a:cs typeface="Tahoma"/>
              </a:rPr>
              <a:t>ng </a:t>
            </a:r>
            <a:r>
              <a:rPr sz="1400" spc="-5" dirty="0">
                <a:latin typeface="Tahoma"/>
                <a:cs typeface="Tahoma"/>
              </a:rPr>
              <a:t>salapi si Tarsilo at Bruno halagang tatlumpung piso (Php30) upang maging bahagi ng  pagsalakay sa kuwartel ayon kay</a:t>
            </a:r>
            <a:r>
              <a:rPr sz="1400" spc="15" dirty="0">
                <a:latin typeface="Tahoma"/>
                <a:cs typeface="Tahoma"/>
              </a:rPr>
              <a:t> </a:t>
            </a:r>
            <a:r>
              <a:rPr sz="1400" spc="-5" dirty="0">
                <a:latin typeface="Tahoma"/>
                <a:cs typeface="Tahoma"/>
              </a:rPr>
              <a:t>Lucas.</a:t>
            </a:r>
            <a:endParaRPr sz="1400" dirty="0">
              <a:latin typeface="Tahoma"/>
              <a:cs typeface="Tahoma"/>
            </a:endParaRPr>
          </a:p>
          <a:p>
            <a:pPr marL="311150" indent="-229235">
              <a:lnSpc>
                <a:spcPct val="100000"/>
              </a:lnSpc>
              <a:spcBef>
                <a:spcPts val="20"/>
              </a:spcBef>
              <a:buFont typeface="Symbol"/>
              <a:buChar char=""/>
              <a:tabLst>
                <a:tab pos="311150" algn="l"/>
                <a:tab pos="311785" algn="l"/>
              </a:tabLst>
            </a:pPr>
            <a:r>
              <a:rPr sz="1400" spc="-5" dirty="0">
                <a:latin typeface="Tahoma"/>
                <a:cs typeface="Tahoma"/>
              </a:rPr>
              <a:t>Sa San Diego, gumon sa sabong ang mga</a:t>
            </a:r>
            <a:r>
              <a:rPr sz="1400" spc="40" dirty="0">
                <a:latin typeface="Tahoma"/>
                <a:cs typeface="Tahoma"/>
              </a:rPr>
              <a:t> </a:t>
            </a:r>
            <a:r>
              <a:rPr sz="1400" spc="-5" dirty="0">
                <a:latin typeface="Tahoma"/>
                <a:cs typeface="Tahoma"/>
              </a:rPr>
              <a:t>kalalakihan.</a:t>
            </a:r>
            <a:endParaRPr sz="1400" dirty="0">
              <a:latin typeface="Tahoma"/>
              <a:cs typeface="Tahoma"/>
            </a:endParaRPr>
          </a:p>
          <a:p>
            <a:pPr marL="311150" indent="-229235">
              <a:lnSpc>
                <a:spcPct val="100000"/>
              </a:lnSpc>
              <a:buFont typeface="Symbol"/>
              <a:buChar char=""/>
              <a:tabLst>
                <a:tab pos="311150" algn="l"/>
                <a:tab pos="311785" algn="l"/>
              </a:tabLst>
            </a:pPr>
            <a:r>
              <a:rPr sz="1400" spc="-5" dirty="0">
                <a:latin typeface="Tahoma"/>
                <a:cs typeface="Tahoma"/>
              </a:rPr>
              <a:t>Ubos biyaya ang mahirap at mayaman sa</a:t>
            </a:r>
            <a:r>
              <a:rPr sz="1400" spc="40" dirty="0">
                <a:latin typeface="Tahoma"/>
                <a:cs typeface="Tahoma"/>
              </a:rPr>
              <a:t> </a:t>
            </a:r>
            <a:r>
              <a:rPr sz="1400" spc="-5" dirty="0">
                <a:latin typeface="Tahoma"/>
                <a:cs typeface="Tahoma"/>
              </a:rPr>
              <a:t>sabungan.</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Nagtunggali si Donya Consolacion at Donya Victorina batay sa ganda, kakayahan sa buhay, at</a:t>
            </a:r>
            <a:r>
              <a:rPr sz="1400" spc="120" dirty="0">
                <a:latin typeface="Tahoma"/>
                <a:cs typeface="Tahoma"/>
              </a:rPr>
              <a:t> </a:t>
            </a:r>
            <a:r>
              <a:rPr sz="1400" spc="-5" dirty="0">
                <a:latin typeface="Tahoma"/>
                <a:cs typeface="Tahoma"/>
              </a:rPr>
              <a:t>asawa.</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Si Donya Consolacion ay dating labandera at napakasal sa ngayon ay alperes</a:t>
            </a:r>
            <a:r>
              <a:rPr sz="1400" spc="85" dirty="0">
                <a:latin typeface="Tahoma"/>
                <a:cs typeface="Tahoma"/>
              </a:rPr>
              <a:t> </a:t>
            </a:r>
            <a:r>
              <a:rPr sz="1400" spc="-5" dirty="0">
                <a:latin typeface="Tahoma"/>
                <a:cs typeface="Tahoma"/>
              </a:rPr>
              <a:t>na.</a:t>
            </a:r>
            <a:endParaRPr sz="1400" dirty="0">
              <a:latin typeface="Tahoma"/>
              <a:cs typeface="Tahoma"/>
            </a:endParaRPr>
          </a:p>
          <a:p>
            <a:pPr marL="311150" indent="-229235">
              <a:lnSpc>
                <a:spcPct val="100000"/>
              </a:lnSpc>
              <a:buFont typeface="Symbol"/>
              <a:buChar char=""/>
              <a:tabLst>
                <a:tab pos="311150" algn="l"/>
                <a:tab pos="311785" algn="l"/>
              </a:tabLst>
            </a:pPr>
            <a:r>
              <a:rPr sz="1400" spc="-5" dirty="0">
                <a:latin typeface="Tahoma"/>
                <a:cs typeface="Tahoma"/>
              </a:rPr>
              <a:t>Si Donya Victorina ay napakasal sa huwad na doktor na si Don</a:t>
            </a:r>
            <a:r>
              <a:rPr sz="1400" spc="85" dirty="0">
                <a:latin typeface="Tahoma"/>
                <a:cs typeface="Tahoma"/>
              </a:rPr>
              <a:t> </a:t>
            </a:r>
            <a:r>
              <a:rPr sz="1400" spc="-5" dirty="0">
                <a:latin typeface="Tahoma"/>
                <a:cs typeface="Tahoma"/>
              </a:rPr>
              <a:t>Tiburcio.</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Sumingil </a:t>
            </a:r>
            <a:r>
              <a:rPr sz="1400" spc="-10" dirty="0">
                <a:latin typeface="Tahoma"/>
                <a:cs typeface="Tahoma"/>
              </a:rPr>
              <a:t>ng </a:t>
            </a:r>
            <a:r>
              <a:rPr sz="1400" spc="-5" dirty="0">
                <a:latin typeface="Tahoma"/>
                <a:cs typeface="Tahoma"/>
              </a:rPr>
              <a:t>ilang libong piso ang huwad na doktor para sa paggamot kay Maria</a:t>
            </a:r>
            <a:r>
              <a:rPr sz="1400" spc="135" dirty="0">
                <a:latin typeface="Tahoma"/>
                <a:cs typeface="Tahoma"/>
              </a:rPr>
              <a:t> </a:t>
            </a:r>
            <a:r>
              <a:rPr sz="1400" spc="-5" dirty="0">
                <a:latin typeface="Tahoma"/>
                <a:cs typeface="Tahoma"/>
              </a:rPr>
              <a:t>Clara.</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Kailangang itanghal ang pagiging Europeo </a:t>
            </a:r>
            <a:r>
              <a:rPr sz="1400" spc="-10" dirty="0">
                <a:latin typeface="Tahoma"/>
                <a:cs typeface="Tahoma"/>
              </a:rPr>
              <a:t>ng </a:t>
            </a:r>
            <a:r>
              <a:rPr sz="1400" spc="-5" dirty="0">
                <a:latin typeface="Tahoma"/>
                <a:cs typeface="Tahoma"/>
              </a:rPr>
              <a:t>indio sa pananamit at</a:t>
            </a:r>
            <a:r>
              <a:rPr sz="1400" spc="85" dirty="0">
                <a:latin typeface="Tahoma"/>
                <a:cs typeface="Tahoma"/>
              </a:rPr>
              <a:t> </a:t>
            </a:r>
            <a:r>
              <a:rPr sz="1400" spc="-5" dirty="0">
                <a:latin typeface="Tahoma"/>
                <a:cs typeface="Tahoma"/>
              </a:rPr>
              <a:t>pananalita.</a:t>
            </a:r>
            <a:endParaRPr sz="1400" dirty="0">
              <a:latin typeface="Tahoma"/>
              <a:cs typeface="Tahoma"/>
            </a:endParaRPr>
          </a:p>
          <a:p>
            <a:pPr marL="311150" indent="-229235">
              <a:lnSpc>
                <a:spcPct val="100000"/>
              </a:lnSpc>
              <a:spcBef>
                <a:spcPts val="20"/>
              </a:spcBef>
              <a:buFont typeface="Symbol"/>
              <a:buChar char=""/>
              <a:tabLst>
                <a:tab pos="311150" algn="l"/>
                <a:tab pos="311785" algn="l"/>
              </a:tabLst>
            </a:pPr>
            <a:r>
              <a:rPr sz="1400" spc="-5" dirty="0">
                <a:latin typeface="Tahoma"/>
                <a:cs typeface="Tahoma"/>
              </a:rPr>
              <a:t>Mababa ang pagtingin ni Donya Victorina sa mga</a:t>
            </a:r>
            <a:r>
              <a:rPr sz="1400" spc="30" dirty="0">
                <a:latin typeface="Tahoma"/>
                <a:cs typeface="Tahoma"/>
              </a:rPr>
              <a:t> </a:t>
            </a:r>
            <a:r>
              <a:rPr sz="1400" spc="-5" dirty="0">
                <a:latin typeface="Tahoma"/>
                <a:cs typeface="Tahoma"/>
              </a:rPr>
              <a:t>indio.</a:t>
            </a:r>
            <a:endParaRPr sz="1400" dirty="0">
              <a:latin typeface="Tahoma"/>
              <a:cs typeface="Tahoma"/>
            </a:endParaRPr>
          </a:p>
          <a:p>
            <a:pPr marL="311150" indent="-229235">
              <a:lnSpc>
                <a:spcPct val="100000"/>
              </a:lnSpc>
              <a:buFont typeface="Symbol"/>
              <a:buChar char=""/>
              <a:tabLst>
                <a:tab pos="311150" algn="l"/>
                <a:tab pos="311785" algn="l"/>
              </a:tabLst>
            </a:pPr>
            <a:r>
              <a:rPr sz="1400" spc="-5" dirty="0">
                <a:latin typeface="Tahoma"/>
                <a:cs typeface="Tahoma"/>
              </a:rPr>
              <a:t>Pagiging Europeo ang panuntunan </a:t>
            </a:r>
            <a:r>
              <a:rPr sz="1400" spc="-10" dirty="0">
                <a:latin typeface="Tahoma"/>
                <a:cs typeface="Tahoma"/>
              </a:rPr>
              <a:t>ng </a:t>
            </a:r>
            <a:r>
              <a:rPr sz="1400" spc="-5" dirty="0">
                <a:latin typeface="Tahoma"/>
                <a:cs typeface="Tahoma"/>
              </a:rPr>
              <a:t>ganda at katayuan ni Donya</a:t>
            </a:r>
            <a:r>
              <a:rPr sz="1400" spc="80" dirty="0">
                <a:latin typeface="Tahoma"/>
                <a:cs typeface="Tahoma"/>
              </a:rPr>
              <a:t> </a:t>
            </a:r>
            <a:r>
              <a:rPr sz="1400" spc="-5" dirty="0">
                <a:latin typeface="Tahoma"/>
                <a:cs typeface="Tahoma"/>
              </a:rPr>
              <a:t>Victorina.</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Nabunyag na naipagkasundo na ni Padre Damaso si Maria Clara na ipapakasal sa binatang si</a:t>
            </a:r>
            <a:r>
              <a:rPr sz="1400" spc="150" dirty="0">
                <a:latin typeface="Tahoma"/>
                <a:cs typeface="Tahoma"/>
              </a:rPr>
              <a:t> </a:t>
            </a:r>
            <a:r>
              <a:rPr sz="1400" spc="-5" dirty="0">
                <a:latin typeface="Tahoma"/>
                <a:cs typeface="Tahoma"/>
              </a:rPr>
              <a:t>Linares.</a:t>
            </a:r>
            <a:endParaRPr sz="1400" dirty="0">
              <a:latin typeface="Tahoma"/>
              <a:cs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5143321" y="685800"/>
            <a:ext cx="4384492" cy="1502304"/>
          </a:xfrm>
          <a:prstGeom prst="rect">
            <a:avLst/>
          </a:prstGeom>
        </p:spPr>
        <p:txBody>
          <a:bodyPr vert="horz" lIns="91440" tIns="45720" rIns="91440" bIns="45720" rtlCol="0" anchor="ctr">
            <a:normAutofit/>
          </a:bodyPr>
          <a:lstStyle/>
          <a:p>
            <a:pPr marL="12700" algn="ctr" rtl="0">
              <a:lnSpc>
                <a:spcPct val="90000"/>
              </a:lnSpc>
              <a:spcBef>
                <a:spcPct val="0"/>
              </a:spcBef>
            </a:pPr>
            <a:r>
              <a:rPr lang="en-US" sz="4000" kern="1200" spc="-15" dirty="0">
                <a:latin typeface="Arabic Typesetting" panose="03020402040406030203" pitchFamily="66" charset="-78"/>
                <a:cs typeface="Arabic Typesetting" panose="03020402040406030203" pitchFamily="66" charset="-78"/>
              </a:rPr>
              <a:t>PAGMUMUNI-MUNI</a:t>
            </a:r>
          </a:p>
        </p:txBody>
      </p:sp>
      <p:sp>
        <p:nvSpPr>
          <p:cNvPr id="71" name="Freeform: Shape 70">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75"/>
            <a:ext cx="4627606" cy="6618981"/>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98" name="Picture 2" descr="Silhouettes of fighting cocks. Vector illustration isolated on white  background #191428382 - Larastock">
            <a:extLst>
              <a:ext uri="{FF2B5EF4-FFF2-40B4-BE49-F238E27FC236}">
                <a16:creationId xmlns:a16="http://schemas.microsoft.com/office/drawing/2014/main" id="{AC673EE7-2BA9-86B4-90E0-C8F0A57325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780" r="24080"/>
          <a:stretch/>
        </p:blipFill>
        <p:spPr bwMode="auto">
          <a:xfrm>
            <a:off x="1" y="-2"/>
            <a:ext cx="4489534" cy="6408931"/>
          </a:xfrm>
          <a:custGeom>
            <a:avLst/>
            <a:gdLst/>
            <a:ahLst/>
            <a:cxnLst/>
            <a:rect l="l" t="t" r="r" b="b"/>
            <a:pathLst>
              <a:path w="5441859" h="565494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noFill/>
          <a:extLst>
            <a:ext uri="{909E8E84-426E-40DD-AFC4-6F175D3DCCD1}">
              <a14:hiddenFill xmlns:a14="http://schemas.microsoft.com/office/drawing/2010/main">
                <a:solidFill>
                  <a:srgbClr val="FFFFFF"/>
                </a:solidFill>
              </a14:hiddenFill>
            </a:ext>
          </a:extLst>
        </p:spPr>
      </p:pic>
      <p:sp>
        <p:nvSpPr>
          <p:cNvPr id="3" name="object 3"/>
          <p:cNvSpPr txBox="1"/>
          <p:nvPr/>
        </p:nvSpPr>
        <p:spPr>
          <a:xfrm>
            <a:off x="5143321" y="1981200"/>
            <a:ext cx="4384498" cy="4427729"/>
          </a:xfrm>
          <a:prstGeom prst="rect">
            <a:avLst/>
          </a:prstGeom>
        </p:spPr>
        <p:txBody>
          <a:bodyPr vert="horz" lIns="91440" tIns="45720" rIns="91440" bIns="45720" rtlCol="0" anchor="t">
            <a:noAutofit/>
          </a:bodyPr>
          <a:lstStyle/>
          <a:p>
            <a:pPr marL="241300" indent="-228600" algn="just">
              <a:lnSpc>
                <a:spcPct val="90000"/>
              </a:lnSpc>
              <a:spcBef>
                <a:spcPts val="100"/>
              </a:spcBef>
              <a:buSzPct val="88888"/>
              <a:buFont typeface="Arial" panose="020B0604020202020204" pitchFamily="34" charset="0"/>
              <a:buChar char="•"/>
              <a:tabLst>
                <a:tab pos="241300" algn="l"/>
              </a:tabLst>
            </a:pPr>
            <a:r>
              <a:rPr lang="en-US" spc="-5" dirty="0" err="1"/>
              <a:t>Ano</a:t>
            </a:r>
            <a:r>
              <a:rPr lang="en-US" spc="-5" dirty="0"/>
              <a:t> ang </a:t>
            </a:r>
            <a:r>
              <a:rPr lang="en-US" spc="-5" dirty="0" err="1"/>
              <a:t>iyong</a:t>
            </a:r>
            <a:r>
              <a:rPr lang="en-US" spc="-5" dirty="0"/>
              <a:t> </a:t>
            </a:r>
            <a:r>
              <a:rPr lang="en-US" spc="-5" dirty="0" err="1"/>
              <a:t>opinyon</a:t>
            </a:r>
            <a:r>
              <a:rPr lang="en-US" spc="-5" dirty="0"/>
              <a:t> </a:t>
            </a:r>
            <a:r>
              <a:rPr lang="en-US" dirty="0" err="1"/>
              <a:t>sa</a:t>
            </a:r>
            <a:r>
              <a:rPr lang="en-US" dirty="0"/>
              <a:t> </a:t>
            </a:r>
            <a:r>
              <a:rPr lang="en-US" spc="-5" dirty="0"/>
              <a:t>electronic </a:t>
            </a:r>
            <a:r>
              <a:rPr lang="en-US" spc="-5" dirty="0" err="1"/>
              <a:t>sabong</a:t>
            </a:r>
            <a:r>
              <a:rPr lang="en-US" spc="-5" dirty="0"/>
              <a:t> </a:t>
            </a:r>
            <a:r>
              <a:rPr lang="en-US" dirty="0"/>
              <a:t>o </a:t>
            </a:r>
            <a:r>
              <a:rPr lang="en-US" spc="-5" dirty="0"/>
              <a:t>e-</a:t>
            </a:r>
            <a:r>
              <a:rPr lang="en-US" spc="-5" dirty="0" err="1"/>
              <a:t>sabong</a:t>
            </a:r>
            <a:r>
              <a:rPr lang="en-US" spc="-5" dirty="0"/>
              <a:t> </a:t>
            </a:r>
            <a:r>
              <a:rPr lang="en-US" spc="-5" dirty="0" err="1"/>
              <a:t>na</a:t>
            </a:r>
            <a:r>
              <a:rPr lang="en-US" spc="-5" dirty="0"/>
              <a:t> </a:t>
            </a:r>
            <a:r>
              <a:rPr lang="en-US" spc="-5" dirty="0" err="1"/>
              <a:t>ipinagbabawal</a:t>
            </a:r>
            <a:r>
              <a:rPr lang="en-US" spc="-5" dirty="0"/>
              <a:t> </a:t>
            </a:r>
            <a:r>
              <a:rPr lang="en-US" spc="-5" dirty="0" err="1"/>
              <a:t>na</a:t>
            </a:r>
            <a:r>
              <a:rPr lang="en-US" spc="150" dirty="0"/>
              <a:t> </a:t>
            </a:r>
            <a:r>
              <a:rPr lang="en-US" spc="-5" dirty="0"/>
              <a:t>ng</a:t>
            </a:r>
            <a:r>
              <a:rPr lang="en-US" dirty="0"/>
              <a:t> </a:t>
            </a:r>
            <a:r>
              <a:rPr lang="en-US" spc="-5" dirty="0" err="1"/>
              <a:t>pamahalaan</a:t>
            </a:r>
            <a:r>
              <a:rPr lang="en-US" spc="-5" dirty="0"/>
              <a:t> </a:t>
            </a:r>
            <a:r>
              <a:rPr lang="en-US" dirty="0" err="1"/>
              <a:t>sa</a:t>
            </a:r>
            <a:r>
              <a:rPr lang="en-US" dirty="0"/>
              <a:t> </a:t>
            </a:r>
            <a:r>
              <a:rPr lang="en-US" spc="-5" dirty="0" err="1"/>
              <a:t>kasalukuyan</a:t>
            </a:r>
            <a:r>
              <a:rPr lang="en-US" spc="-5" dirty="0"/>
              <a:t>?</a:t>
            </a:r>
          </a:p>
          <a:p>
            <a:pPr marL="12700" algn="just">
              <a:lnSpc>
                <a:spcPct val="90000"/>
              </a:lnSpc>
              <a:spcBef>
                <a:spcPts val="100"/>
              </a:spcBef>
              <a:buSzPct val="88888"/>
              <a:tabLst>
                <a:tab pos="241300" algn="l"/>
              </a:tabLst>
            </a:pPr>
            <a:endParaRPr lang="en-US" dirty="0"/>
          </a:p>
          <a:p>
            <a:pPr marL="241300" marR="706755" indent="-228600" algn="just">
              <a:lnSpc>
                <a:spcPct val="90000"/>
              </a:lnSpc>
              <a:buSzPct val="88888"/>
              <a:buFont typeface="Arial" panose="020B0604020202020204" pitchFamily="34" charset="0"/>
              <a:buChar char="•"/>
              <a:tabLst>
                <a:tab pos="241300" algn="l"/>
              </a:tabLst>
            </a:pPr>
            <a:r>
              <a:rPr lang="en-US" spc="-5" dirty="0"/>
              <a:t>May </a:t>
            </a:r>
            <a:r>
              <a:rPr lang="en-US" spc="-5" dirty="0" err="1"/>
              <a:t>iba</a:t>
            </a:r>
            <a:r>
              <a:rPr lang="en-US" spc="-5" dirty="0"/>
              <a:t> </a:t>
            </a:r>
            <a:r>
              <a:rPr lang="en-US" spc="-5" dirty="0" err="1"/>
              <a:t>rin</a:t>
            </a:r>
            <a:r>
              <a:rPr lang="en-US" spc="-5" dirty="0"/>
              <a:t> bang </a:t>
            </a:r>
            <a:r>
              <a:rPr lang="en-US" spc="-5" dirty="0" err="1"/>
              <a:t>bisyong</a:t>
            </a:r>
            <a:r>
              <a:rPr lang="en-US" spc="-5" dirty="0"/>
              <a:t> </a:t>
            </a:r>
            <a:r>
              <a:rPr lang="en-US" spc="-5" dirty="0" err="1"/>
              <a:t>kinahihiligan</a:t>
            </a:r>
            <a:r>
              <a:rPr lang="en-US" spc="-5" dirty="0"/>
              <a:t> ang </a:t>
            </a:r>
            <a:r>
              <a:rPr lang="en-US" spc="-5" dirty="0" err="1"/>
              <a:t>mga</a:t>
            </a:r>
            <a:r>
              <a:rPr lang="en-US" spc="-5" dirty="0"/>
              <a:t> </a:t>
            </a:r>
            <a:r>
              <a:rPr lang="en-US" spc="-5" dirty="0" err="1"/>
              <a:t>kabataan</a:t>
            </a:r>
            <a:r>
              <a:rPr lang="en-US" spc="-5" dirty="0"/>
              <a:t> </a:t>
            </a:r>
            <a:r>
              <a:rPr lang="en-US" spc="-5" dirty="0" err="1"/>
              <a:t>ngayon</a:t>
            </a:r>
            <a:r>
              <a:rPr lang="en-US" spc="-5" dirty="0"/>
              <a:t> </a:t>
            </a:r>
            <a:r>
              <a:rPr lang="en-US" spc="-5" dirty="0" err="1"/>
              <a:t>na</a:t>
            </a:r>
            <a:r>
              <a:rPr lang="en-US" spc="-5" dirty="0"/>
              <a:t>  </a:t>
            </a:r>
            <a:r>
              <a:rPr lang="en-US" spc="-5" dirty="0" err="1"/>
              <a:t>nakasasama</a:t>
            </a:r>
            <a:r>
              <a:rPr lang="en-US" spc="-5" dirty="0"/>
              <a:t> </a:t>
            </a:r>
            <a:r>
              <a:rPr lang="en-US" dirty="0" err="1"/>
              <a:t>sa</a:t>
            </a:r>
            <a:r>
              <a:rPr lang="en-US" dirty="0"/>
              <a:t> </a:t>
            </a:r>
            <a:r>
              <a:rPr lang="en-US" spc="-5" dirty="0" err="1"/>
              <a:t>kanilang</a:t>
            </a:r>
            <a:r>
              <a:rPr lang="en-US" spc="-5" dirty="0"/>
              <a:t> </a:t>
            </a:r>
            <a:r>
              <a:rPr lang="en-US" spc="-5" dirty="0" err="1"/>
              <a:t>pag-aaral</a:t>
            </a:r>
            <a:r>
              <a:rPr lang="en-US" spc="-5" dirty="0"/>
              <a:t>? </a:t>
            </a:r>
            <a:r>
              <a:rPr lang="en-US" dirty="0"/>
              <a:t>Paano </a:t>
            </a:r>
            <a:r>
              <a:rPr lang="en-US" dirty="0" err="1"/>
              <a:t>ito</a:t>
            </a:r>
            <a:r>
              <a:rPr lang="en-US" dirty="0"/>
              <a:t> </a:t>
            </a:r>
            <a:r>
              <a:rPr lang="en-US" spc="-5" dirty="0" err="1"/>
              <a:t>maiiwasan</a:t>
            </a:r>
            <a:r>
              <a:rPr lang="en-US" spc="-5" dirty="0"/>
              <a:t> </a:t>
            </a:r>
            <a:r>
              <a:rPr lang="en-US" dirty="0"/>
              <a:t>o</a:t>
            </a:r>
            <a:r>
              <a:rPr lang="en-US" spc="95" dirty="0"/>
              <a:t> </a:t>
            </a:r>
            <a:r>
              <a:rPr lang="en-US" spc="-5" dirty="0" err="1"/>
              <a:t>mababalanse</a:t>
            </a:r>
            <a:r>
              <a:rPr lang="en-US" spc="-5" dirty="0"/>
              <a:t>?</a:t>
            </a:r>
            <a:endParaRPr lang="en-US" dirty="0"/>
          </a:p>
          <a:p>
            <a:pPr indent="-228600" algn="just">
              <a:lnSpc>
                <a:spcPct val="90000"/>
              </a:lnSpc>
              <a:spcBef>
                <a:spcPts val="10"/>
              </a:spcBef>
              <a:buFont typeface="Arial" panose="020B0604020202020204" pitchFamily="34" charset="0"/>
              <a:buChar char="•"/>
            </a:pPr>
            <a:endParaRPr lang="en-US" dirty="0"/>
          </a:p>
          <a:p>
            <a:pPr marL="241300" indent="-228600" algn="just">
              <a:lnSpc>
                <a:spcPct val="90000"/>
              </a:lnSpc>
              <a:buSzPct val="88888"/>
              <a:buFont typeface="Arial" panose="020B0604020202020204" pitchFamily="34" charset="0"/>
              <a:buChar char="•"/>
              <a:tabLst>
                <a:tab pos="241300" algn="l"/>
              </a:tabLst>
            </a:pPr>
            <a:r>
              <a:rPr lang="en-US" spc="-5" dirty="0" err="1"/>
              <a:t>Ano</a:t>
            </a:r>
            <a:r>
              <a:rPr lang="en-US" spc="-5" dirty="0"/>
              <a:t> ang </a:t>
            </a:r>
            <a:r>
              <a:rPr lang="en-US" spc="-5" dirty="0" err="1"/>
              <a:t>opinyon</a:t>
            </a:r>
            <a:r>
              <a:rPr lang="en-US" spc="-5" dirty="0"/>
              <a:t> </a:t>
            </a:r>
            <a:r>
              <a:rPr lang="en-US" spc="-5" dirty="0" err="1"/>
              <a:t>mo</a:t>
            </a:r>
            <a:r>
              <a:rPr lang="en-US" spc="-5" dirty="0"/>
              <a:t> </a:t>
            </a:r>
            <a:r>
              <a:rPr lang="en-US" dirty="0" err="1"/>
              <a:t>sa</a:t>
            </a:r>
            <a:r>
              <a:rPr lang="en-US" dirty="0"/>
              <a:t> </a:t>
            </a:r>
            <a:r>
              <a:rPr lang="en-US" spc="-5" dirty="0" err="1"/>
              <a:t>katauhan</a:t>
            </a:r>
            <a:r>
              <a:rPr lang="en-US" spc="-5" dirty="0"/>
              <a:t> </a:t>
            </a:r>
            <a:r>
              <a:rPr lang="en-US" spc="-5" dirty="0" err="1"/>
              <a:t>nina</a:t>
            </a:r>
            <a:r>
              <a:rPr lang="en-US" spc="-5" dirty="0"/>
              <a:t> Donya </a:t>
            </a:r>
            <a:r>
              <a:rPr lang="en-US" spc="-5" dirty="0" err="1"/>
              <a:t>Consolacion</a:t>
            </a:r>
            <a:r>
              <a:rPr lang="en-US" spc="-5" dirty="0"/>
              <a:t> </a:t>
            </a:r>
            <a:r>
              <a:rPr lang="en-US" dirty="0"/>
              <a:t>at </a:t>
            </a:r>
            <a:r>
              <a:rPr lang="en-US" spc="-5" dirty="0"/>
              <a:t>Donya</a:t>
            </a:r>
            <a:r>
              <a:rPr lang="en-US" spc="125" dirty="0"/>
              <a:t> </a:t>
            </a:r>
            <a:r>
              <a:rPr lang="en-US" spc="-5" dirty="0"/>
              <a:t>Victorina?</a:t>
            </a:r>
          </a:p>
          <a:p>
            <a:pPr marL="12700" algn="just">
              <a:lnSpc>
                <a:spcPct val="90000"/>
              </a:lnSpc>
              <a:buSzPct val="88888"/>
              <a:tabLst>
                <a:tab pos="241300" algn="l"/>
              </a:tabLst>
            </a:pPr>
            <a:endParaRPr lang="en-US" dirty="0"/>
          </a:p>
          <a:p>
            <a:pPr marL="241300" marR="541655" indent="-228600" algn="just">
              <a:lnSpc>
                <a:spcPct val="90000"/>
              </a:lnSpc>
              <a:spcBef>
                <a:spcPts val="515"/>
              </a:spcBef>
              <a:buSzPct val="88888"/>
              <a:buFont typeface="Arial" panose="020B0604020202020204" pitchFamily="34" charset="0"/>
              <a:buChar char="•"/>
              <a:tabLst>
                <a:tab pos="241300" algn="l"/>
              </a:tabLst>
            </a:pPr>
            <a:r>
              <a:rPr lang="en-US" spc="-5" dirty="0"/>
              <a:t>May </a:t>
            </a:r>
            <a:r>
              <a:rPr lang="en-US" i="1" spc="-45" dirty="0"/>
              <a:t>colonial </a:t>
            </a:r>
            <a:r>
              <a:rPr lang="en-US" i="1" spc="-50" dirty="0"/>
              <a:t>mentality </a:t>
            </a:r>
            <a:r>
              <a:rPr lang="en-US" dirty="0"/>
              <a:t>o </a:t>
            </a:r>
            <a:r>
              <a:rPr lang="en-US" spc="-5" dirty="0" err="1"/>
              <a:t>mababang</a:t>
            </a:r>
            <a:r>
              <a:rPr lang="en-US" spc="-5" dirty="0"/>
              <a:t> </a:t>
            </a:r>
            <a:r>
              <a:rPr lang="en-US" spc="-5" dirty="0" err="1"/>
              <a:t>pagtingin</a:t>
            </a:r>
            <a:r>
              <a:rPr lang="en-US" spc="-5" dirty="0"/>
              <a:t> </a:t>
            </a:r>
            <a:r>
              <a:rPr lang="en-US" dirty="0" err="1"/>
              <a:t>sa</a:t>
            </a:r>
            <a:r>
              <a:rPr lang="en-US" dirty="0"/>
              <a:t> </a:t>
            </a:r>
            <a:r>
              <a:rPr lang="en-US" spc="-5" dirty="0"/>
              <a:t>bayan ang </a:t>
            </a:r>
            <a:r>
              <a:rPr lang="en-US" spc="-5" dirty="0" err="1"/>
              <a:t>mga</a:t>
            </a:r>
            <a:r>
              <a:rPr lang="en-US" spc="-5" dirty="0"/>
              <a:t> Pilipino </a:t>
            </a:r>
            <a:r>
              <a:rPr lang="en-US" dirty="0" err="1"/>
              <a:t>sa</a:t>
            </a:r>
            <a:r>
              <a:rPr lang="en-US" dirty="0"/>
              <a:t>  </a:t>
            </a:r>
            <a:r>
              <a:rPr lang="en-US" spc="-5" dirty="0" err="1"/>
              <a:t>kasalukuyan</a:t>
            </a:r>
            <a:r>
              <a:rPr lang="en-US" spc="-5" dirty="0"/>
              <a:t>?</a:t>
            </a:r>
            <a:endParaRPr lang="en-US" dirty="0"/>
          </a:p>
        </p:txBody>
      </p:sp>
    </p:spTree>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70051" y="703579"/>
            <a:ext cx="8652510" cy="6081793"/>
          </a:xfrm>
          <a:prstGeom prst="rect">
            <a:avLst/>
          </a:prstGeom>
        </p:spPr>
        <p:txBody>
          <a:bodyPr vert="horz" wrap="square" lIns="0" tIns="13335" rIns="0" bIns="0" rtlCol="0">
            <a:spAutoFit/>
          </a:bodyPr>
          <a:lstStyle/>
          <a:p>
            <a:pPr marL="12700">
              <a:lnSpc>
                <a:spcPts val="1910"/>
              </a:lnSpc>
              <a:spcBef>
                <a:spcPts val="105"/>
              </a:spcBef>
            </a:pPr>
            <a:endParaRPr lang="en-US" sz="1600" b="1" spc="-5" dirty="0">
              <a:solidFill>
                <a:srgbClr val="538135"/>
              </a:solidFill>
              <a:latin typeface="Tahoma"/>
              <a:cs typeface="Tahoma"/>
            </a:endParaRPr>
          </a:p>
          <a:p>
            <a:pPr marL="12700">
              <a:lnSpc>
                <a:spcPts val="1910"/>
              </a:lnSpc>
              <a:spcBef>
                <a:spcPts val="105"/>
              </a:spcBef>
            </a:pPr>
            <a:endParaRPr lang="en-PH" sz="1600" b="1" spc="-5" dirty="0">
              <a:solidFill>
                <a:srgbClr val="538135"/>
              </a:solidFill>
              <a:latin typeface="Tahoma"/>
              <a:cs typeface="Tahoma"/>
            </a:endParaRPr>
          </a:p>
          <a:p>
            <a:pPr marL="12700">
              <a:lnSpc>
                <a:spcPts val="1910"/>
              </a:lnSpc>
              <a:spcBef>
                <a:spcPts val="105"/>
              </a:spcBef>
            </a:pPr>
            <a:endParaRPr lang="en-PH" sz="1600" b="1" spc="-5" dirty="0">
              <a:solidFill>
                <a:srgbClr val="538135"/>
              </a:solidFill>
              <a:latin typeface="Tahoma"/>
              <a:cs typeface="Tahoma"/>
            </a:endParaRPr>
          </a:p>
          <a:p>
            <a:pPr marL="12700">
              <a:lnSpc>
                <a:spcPts val="1910"/>
              </a:lnSpc>
              <a:spcBef>
                <a:spcPts val="105"/>
              </a:spcBef>
            </a:pPr>
            <a:endParaRPr lang="en-PH" sz="1600" b="1" spc="-5" dirty="0">
              <a:solidFill>
                <a:srgbClr val="538135"/>
              </a:solidFill>
              <a:latin typeface="Tahoma"/>
              <a:cs typeface="Tahoma"/>
            </a:endParaRPr>
          </a:p>
          <a:p>
            <a:pPr marL="12700">
              <a:lnSpc>
                <a:spcPts val="1910"/>
              </a:lnSpc>
              <a:spcBef>
                <a:spcPts val="105"/>
              </a:spcBef>
            </a:pPr>
            <a:r>
              <a:rPr sz="1600" b="1" spc="-5" dirty="0">
                <a:solidFill>
                  <a:srgbClr val="538135"/>
                </a:solidFill>
                <a:latin typeface="Tahoma"/>
                <a:cs typeface="Tahoma"/>
              </a:rPr>
              <a:t>KABANATA 48-50 </a:t>
            </a:r>
            <a:r>
              <a:rPr sz="1600" b="1" dirty="0">
                <a:solidFill>
                  <a:srgbClr val="538135"/>
                </a:solidFill>
                <a:latin typeface="Tahoma"/>
                <a:cs typeface="Tahoma"/>
              </a:rPr>
              <a:t>NG </a:t>
            </a:r>
            <a:r>
              <a:rPr sz="1600" b="1" spc="-5" dirty="0">
                <a:solidFill>
                  <a:srgbClr val="538135"/>
                </a:solidFill>
                <a:latin typeface="Tahoma"/>
                <a:cs typeface="Tahoma"/>
              </a:rPr>
              <a:t>NOLI </a:t>
            </a:r>
            <a:r>
              <a:rPr sz="1600" b="1" dirty="0">
                <a:solidFill>
                  <a:srgbClr val="538135"/>
                </a:solidFill>
                <a:latin typeface="Tahoma"/>
                <a:cs typeface="Tahoma"/>
              </a:rPr>
              <a:t>ME</a:t>
            </a:r>
            <a:r>
              <a:rPr sz="1600" b="1" spc="-20" dirty="0">
                <a:solidFill>
                  <a:srgbClr val="538135"/>
                </a:solidFill>
                <a:latin typeface="Tahoma"/>
                <a:cs typeface="Tahoma"/>
              </a:rPr>
              <a:t> </a:t>
            </a:r>
            <a:r>
              <a:rPr sz="1600" b="1" spc="-5" dirty="0">
                <a:solidFill>
                  <a:srgbClr val="538135"/>
                </a:solidFill>
                <a:latin typeface="Tahoma"/>
                <a:cs typeface="Tahoma"/>
              </a:rPr>
              <a:t>TANGERE</a:t>
            </a:r>
            <a:endParaRPr sz="1600" dirty="0">
              <a:latin typeface="Tahoma"/>
              <a:cs typeface="Tahoma"/>
            </a:endParaRPr>
          </a:p>
          <a:p>
            <a:pPr marL="12700">
              <a:lnSpc>
                <a:spcPts val="1700"/>
              </a:lnSpc>
            </a:pPr>
            <a:r>
              <a:rPr sz="1450" i="1" spc="-30" dirty="0">
                <a:latin typeface="Tahoma"/>
                <a:cs typeface="Tahoma"/>
              </a:rPr>
              <a:t>48:</a:t>
            </a:r>
            <a:r>
              <a:rPr sz="1450" i="1" spc="-20" dirty="0">
                <a:latin typeface="Tahoma"/>
                <a:cs typeface="Tahoma"/>
              </a:rPr>
              <a:t> </a:t>
            </a:r>
            <a:r>
              <a:rPr sz="1450" i="1" spc="-30" dirty="0">
                <a:latin typeface="Tahoma"/>
                <a:cs typeface="Tahoma"/>
              </a:rPr>
              <a:t>Hiwaga</a:t>
            </a:r>
            <a:endParaRPr sz="1450" dirty="0">
              <a:latin typeface="Tahoma"/>
              <a:cs typeface="Tahoma"/>
            </a:endParaRPr>
          </a:p>
          <a:p>
            <a:pPr marL="12700" marR="6649720">
              <a:lnSpc>
                <a:spcPts val="1700"/>
              </a:lnSpc>
              <a:spcBef>
                <a:spcPts val="60"/>
              </a:spcBef>
            </a:pPr>
            <a:r>
              <a:rPr sz="1450" i="1" spc="-30" dirty="0">
                <a:latin typeface="Tahoma"/>
                <a:cs typeface="Tahoma"/>
              </a:rPr>
              <a:t>49: Tinig </a:t>
            </a:r>
            <a:r>
              <a:rPr sz="1450" i="1" spc="-35" dirty="0">
                <a:latin typeface="Tahoma"/>
                <a:cs typeface="Tahoma"/>
              </a:rPr>
              <a:t>ng </a:t>
            </a:r>
            <a:r>
              <a:rPr sz="1450" i="1" spc="-40" dirty="0">
                <a:latin typeface="Tahoma"/>
                <a:cs typeface="Tahoma"/>
              </a:rPr>
              <a:t>mga </a:t>
            </a:r>
            <a:r>
              <a:rPr sz="1450" i="1" spc="-30" dirty="0">
                <a:latin typeface="Tahoma"/>
                <a:cs typeface="Tahoma"/>
              </a:rPr>
              <a:t>Inuusig  50: Ugat </a:t>
            </a:r>
            <a:r>
              <a:rPr sz="1450" i="1" spc="-25" dirty="0" err="1">
                <a:latin typeface="Tahoma"/>
                <a:cs typeface="Tahoma"/>
              </a:rPr>
              <a:t>ni</a:t>
            </a:r>
            <a:r>
              <a:rPr sz="1450" i="1" dirty="0">
                <a:latin typeface="Tahoma"/>
                <a:cs typeface="Tahoma"/>
              </a:rPr>
              <a:t> </a:t>
            </a:r>
            <a:r>
              <a:rPr sz="1450" i="1" spc="-25" dirty="0">
                <a:latin typeface="Tahoma"/>
                <a:cs typeface="Tahoma"/>
              </a:rPr>
              <a:t>Elias</a:t>
            </a:r>
            <a:endParaRPr sz="1450" dirty="0">
              <a:latin typeface="Tahoma"/>
              <a:cs typeface="Tahoma"/>
            </a:endParaRPr>
          </a:p>
          <a:p>
            <a:pPr marL="311150" marR="6985" indent="-228600">
              <a:lnSpc>
                <a:spcPct val="100000"/>
              </a:lnSpc>
              <a:spcBef>
                <a:spcPts val="1425"/>
              </a:spcBef>
              <a:buFont typeface="Symbol"/>
              <a:buChar char=""/>
              <a:tabLst>
                <a:tab pos="311150" algn="l"/>
                <a:tab pos="311785" algn="l"/>
              </a:tabLst>
            </a:pPr>
            <a:r>
              <a:rPr sz="1600" spc="-5" dirty="0">
                <a:latin typeface="Tahoma"/>
                <a:cs typeface="Tahoma"/>
              </a:rPr>
              <a:t>Napawalang bisa </a:t>
            </a:r>
            <a:r>
              <a:rPr sz="1600" dirty="0">
                <a:latin typeface="Tahoma"/>
                <a:cs typeface="Tahoma"/>
              </a:rPr>
              <a:t>ang </a:t>
            </a:r>
            <a:r>
              <a:rPr sz="1600" spc="-5" dirty="0">
                <a:latin typeface="Tahoma"/>
                <a:cs typeface="Tahoma"/>
              </a:rPr>
              <a:t>eskomunyong </a:t>
            </a:r>
            <a:r>
              <a:rPr sz="1600" spc="-5" dirty="0" err="1">
                <a:latin typeface="Tahoma"/>
                <a:cs typeface="Tahoma"/>
              </a:rPr>
              <a:t>ipinataw</a:t>
            </a:r>
            <a:r>
              <a:rPr sz="1600" spc="-5" dirty="0">
                <a:latin typeface="Tahoma"/>
                <a:cs typeface="Tahoma"/>
              </a:rPr>
              <a:t> </a:t>
            </a:r>
            <a:r>
              <a:rPr lang="en-US" sz="1600" dirty="0">
                <a:latin typeface="Tahoma"/>
                <a:cs typeface="Tahoma"/>
              </a:rPr>
              <a:t>ng </a:t>
            </a:r>
            <a:r>
              <a:rPr lang="en-US" sz="1600" spc="-5" dirty="0" err="1">
                <a:latin typeface="Tahoma"/>
                <a:cs typeface="Tahoma"/>
              </a:rPr>
              <a:t>mga</a:t>
            </a:r>
            <a:r>
              <a:rPr lang="en-US" sz="1600" spc="-5" dirty="0">
                <a:latin typeface="Tahoma"/>
                <a:cs typeface="Tahoma"/>
              </a:rPr>
              <a:t> </a:t>
            </a:r>
            <a:r>
              <a:rPr lang="en-US" sz="1600" spc="-5" dirty="0" err="1">
                <a:latin typeface="Tahoma"/>
                <a:cs typeface="Tahoma"/>
              </a:rPr>
              <a:t>prayle</a:t>
            </a:r>
            <a:r>
              <a:rPr lang="en-US" sz="1600" spc="-5" dirty="0">
                <a:latin typeface="Tahoma"/>
                <a:cs typeface="Tahoma"/>
              </a:rPr>
              <a:t> </a:t>
            </a:r>
            <a:r>
              <a:rPr lang="en-US" sz="1600" dirty="0">
                <a:latin typeface="Tahoma"/>
                <a:cs typeface="Tahoma"/>
              </a:rPr>
              <a:t>kay </a:t>
            </a:r>
            <a:r>
              <a:rPr lang="en-US" sz="1600" spc="-5" dirty="0">
                <a:latin typeface="Tahoma"/>
                <a:cs typeface="Tahoma"/>
              </a:rPr>
              <a:t>Ibarra </a:t>
            </a:r>
            <a:r>
              <a:rPr lang="en-US" sz="1600" dirty="0" err="1">
                <a:latin typeface="Tahoma"/>
                <a:cs typeface="Tahoma"/>
              </a:rPr>
              <a:t>sa</a:t>
            </a:r>
            <a:r>
              <a:rPr lang="en-US" sz="1600" dirty="0">
                <a:latin typeface="Tahoma"/>
                <a:cs typeface="Tahoma"/>
              </a:rPr>
              <a:t> </a:t>
            </a:r>
            <a:r>
              <a:rPr lang="en-US" sz="1600" spc="-5" dirty="0" err="1">
                <a:latin typeface="Tahoma"/>
                <a:cs typeface="Tahoma"/>
              </a:rPr>
              <a:t>pamamagitan</a:t>
            </a:r>
            <a:r>
              <a:rPr lang="en-US" sz="1600" spc="-5" dirty="0">
                <a:latin typeface="Tahoma"/>
                <a:cs typeface="Tahoma"/>
              </a:rPr>
              <a:t> ng  </a:t>
            </a:r>
            <a:r>
              <a:rPr lang="en-US" sz="1600" spc="-5" dirty="0" err="1">
                <a:latin typeface="Tahoma"/>
                <a:cs typeface="Tahoma"/>
              </a:rPr>
              <a:t>kapangyarihan</a:t>
            </a:r>
            <a:r>
              <a:rPr lang="en-US" sz="1600" spc="-5" dirty="0">
                <a:latin typeface="Tahoma"/>
                <a:cs typeface="Tahoma"/>
              </a:rPr>
              <a:t> </a:t>
            </a:r>
            <a:r>
              <a:rPr lang="en-US" sz="1600" dirty="0">
                <a:latin typeface="Tahoma"/>
                <a:cs typeface="Tahoma"/>
              </a:rPr>
              <a:t>ng</a:t>
            </a:r>
            <a:r>
              <a:rPr lang="en-US" sz="1600" spc="-15" dirty="0">
                <a:latin typeface="Tahoma"/>
                <a:cs typeface="Tahoma"/>
              </a:rPr>
              <a:t> </a:t>
            </a:r>
            <a:r>
              <a:rPr lang="en-US" sz="1600" spc="-5" dirty="0" err="1">
                <a:latin typeface="Tahoma"/>
                <a:cs typeface="Tahoma"/>
              </a:rPr>
              <a:t>arsobispo</a:t>
            </a:r>
            <a:r>
              <a:rPr lang="en-US" sz="1600" spc="-5" dirty="0">
                <a:latin typeface="Tahoma"/>
                <a:cs typeface="Tahoma"/>
              </a:rPr>
              <a:t>.</a:t>
            </a:r>
            <a:endParaRPr lang="en-US" sz="1600" dirty="0">
              <a:latin typeface="Tahoma"/>
              <a:cs typeface="Tahoma"/>
            </a:endParaRPr>
          </a:p>
          <a:p>
            <a:pPr marL="311150" indent="-229235">
              <a:lnSpc>
                <a:spcPct val="100000"/>
              </a:lnSpc>
              <a:spcBef>
                <a:spcPts val="25"/>
              </a:spcBef>
              <a:buFont typeface="Symbol"/>
              <a:buChar char=""/>
              <a:tabLst>
                <a:tab pos="311150" algn="l"/>
                <a:tab pos="311785" algn="l"/>
              </a:tabLst>
            </a:pPr>
            <a:r>
              <a:rPr sz="1600" spc="-5" dirty="0" err="1">
                <a:latin typeface="Tahoma"/>
                <a:cs typeface="Tahoma"/>
              </a:rPr>
              <a:t>Ngayon</a:t>
            </a:r>
            <a:r>
              <a:rPr sz="1600" spc="-5" dirty="0">
                <a:latin typeface="Tahoma"/>
                <a:cs typeface="Tahoma"/>
              </a:rPr>
              <a:t>,</a:t>
            </a:r>
            <a:r>
              <a:rPr sz="1600" spc="-85" dirty="0">
                <a:latin typeface="Tahoma"/>
                <a:cs typeface="Tahoma"/>
              </a:rPr>
              <a:t> </a:t>
            </a:r>
            <a:r>
              <a:rPr sz="1600" dirty="0">
                <a:latin typeface="Tahoma"/>
                <a:cs typeface="Tahoma"/>
              </a:rPr>
              <a:t>si</a:t>
            </a:r>
            <a:r>
              <a:rPr sz="1600" spc="-80" dirty="0">
                <a:latin typeface="Tahoma"/>
                <a:cs typeface="Tahoma"/>
              </a:rPr>
              <a:t> </a:t>
            </a:r>
            <a:r>
              <a:rPr sz="1600" spc="-5" dirty="0">
                <a:latin typeface="Tahoma"/>
                <a:cs typeface="Tahoma"/>
              </a:rPr>
              <a:t>Linares</a:t>
            </a:r>
            <a:r>
              <a:rPr sz="1600" spc="-85" dirty="0">
                <a:latin typeface="Tahoma"/>
                <a:cs typeface="Tahoma"/>
              </a:rPr>
              <a:t> </a:t>
            </a:r>
            <a:r>
              <a:rPr sz="1600" dirty="0">
                <a:latin typeface="Tahoma"/>
                <a:cs typeface="Tahoma"/>
              </a:rPr>
              <a:t>at</a:t>
            </a:r>
            <a:r>
              <a:rPr sz="1600" spc="-85" dirty="0">
                <a:latin typeface="Tahoma"/>
                <a:cs typeface="Tahoma"/>
              </a:rPr>
              <a:t> </a:t>
            </a:r>
            <a:r>
              <a:rPr sz="1600" spc="-5" dirty="0">
                <a:latin typeface="Tahoma"/>
                <a:cs typeface="Tahoma"/>
              </a:rPr>
              <a:t>Ibarra</a:t>
            </a:r>
            <a:r>
              <a:rPr sz="1600" spc="-85" dirty="0">
                <a:latin typeface="Tahoma"/>
                <a:cs typeface="Tahoma"/>
              </a:rPr>
              <a:t> </a:t>
            </a:r>
            <a:r>
              <a:rPr sz="1600" dirty="0">
                <a:latin typeface="Tahoma"/>
                <a:cs typeface="Tahoma"/>
              </a:rPr>
              <a:t>ay</a:t>
            </a:r>
            <a:r>
              <a:rPr sz="1600" spc="-85" dirty="0">
                <a:latin typeface="Tahoma"/>
                <a:cs typeface="Tahoma"/>
              </a:rPr>
              <a:t> </a:t>
            </a:r>
            <a:r>
              <a:rPr sz="1600" spc="-5" dirty="0">
                <a:latin typeface="Tahoma"/>
                <a:cs typeface="Tahoma"/>
              </a:rPr>
              <a:t>magkatunggali</a:t>
            </a:r>
            <a:r>
              <a:rPr sz="1600" spc="-80" dirty="0">
                <a:latin typeface="Tahoma"/>
                <a:cs typeface="Tahoma"/>
              </a:rPr>
              <a:t> </a:t>
            </a:r>
            <a:r>
              <a:rPr sz="1600" dirty="0">
                <a:latin typeface="Tahoma"/>
                <a:cs typeface="Tahoma"/>
              </a:rPr>
              <a:t>sa</a:t>
            </a:r>
            <a:r>
              <a:rPr sz="1600" spc="-85" dirty="0">
                <a:latin typeface="Tahoma"/>
                <a:cs typeface="Tahoma"/>
              </a:rPr>
              <a:t> </a:t>
            </a:r>
            <a:r>
              <a:rPr sz="1600" spc="-5" dirty="0">
                <a:latin typeface="Tahoma"/>
                <a:cs typeface="Tahoma"/>
              </a:rPr>
              <a:t>pagiging</a:t>
            </a:r>
            <a:r>
              <a:rPr sz="1600" spc="-85" dirty="0">
                <a:latin typeface="Tahoma"/>
                <a:cs typeface="Tahoma"/>
              </a:rPr>
              <a:t> </a:t>
            </a:r>
            <a:r>
              <a:rPr sz="1600" spc="-5" dirty="0">
                <a:latin typeface="Tahoma"/>
                <a:cs typeface="Tahoma"/>
              </a:rPr>
              <a:t>kasintahan</a:t>
            </a:r>
            <a:r>
              <a:rPr sz="1600" spc="-85" dirty="0">
                <a:latin typeface="Tahoma"/>
                <a:cs typeface="Tahoma"/>
              </a:rPr>
              <a:t> </a:t>
            </a:r>
            <a:r>
              <a:rPr sz="1600" dirty="0">
                <a:latin typeface="Tahoma"/>
                <a:cs typeface="Tahoma"/>
              </a:rPr>
              <a:t>at</a:t>
            </a:r>
            <a:r>
              <a:rPr sz="1600" spc="-90" dirty="0">
                <a:latin typeface="Tahoma"/>
                <a:cs typeface="Tahoma"/>
              </a:rPr>
              <a:t> </a:t>
            </a:r>
            <a:r>
              <a:rPr sz="1600" spc="-5" dirty="0">
                <a:latin typeface="Tahoma"/>
                <a:cs typeface="Tahoma"/>
              </a:rPr>
              <a:t>asawa</a:t>
            </a:r>
            <a:r>
              <a:rPr sz="1600" spc="-85" dirty="0">
                <a:latin typeface="Tahoma"/>
                <a:cs typeface="Tahoma"/>
              </a:rPr>
              <a:t> </a:t>
            </a:r>
            <a:r>
              <a:rPr sz="1600" spc="-5" dirty="0">
                <a:latin typeface="Tahoma"/>
                <a:cs typeface="Tahoma"/>
              </a:rPr>
              <a:t>ni</a:t>
            </a:r>
            <a:r>
              <a:rPr sz="1600" spc="-80" dirty="0">
                <a:latin typeface="Tahoma"/>
                <a:cs typeface="Tahoma"/>
              </a:rPr>
              <a:t> </a:t>
            </a:r>
            <a:r>
              <a:rPr sz="1600" spc="-5" dirty="0">
                <a:latin typeface="Tahoma"/>
                <a:cs typeface="Tahoma"/>
              </a:rPr>
              <a:t>Maria</a:t>
            </a:r>
            <a:r>
              <a:rPr sz="1600" spc="-85" dirty="0">
                <a:latin typeface="Tahoma"/>
                <a:cs typeface="Tahoma"/>
              </a:rPr>
              <a:t> </a:t>
            </a:r>
            <a:r>
              <a:rPr sz="1600" spc="-5" dirty="0">
                <a:latin typeface="Tahoma"/>
                <a:cs typeface="Tahoma"/>
              </a:rPr>
              <a:t>Clara.</a:t>
            </a:r>
            <a:endParaRPr sz="1600" dirty="0">
              <a:latin typeface="Tahoma"/>
              <a:cs typeface="Tahoma"/>
            </a:endParaRPr>
          </a:p>
          <a:p>
            <a:pPr marL="311150" marR="6985" indent="-228600">
              <a:lnSpc>
                <a:spcPct val="100000"/>
              </a:lnSpc>
              <a:spcBef>
                <a:spcPts val="25"/>
              </a:spcBef>
              <a:buFont typeface="Symbol"/>
              <a:buChar char=""/>
              <a:tabLst>
                <a:tab pos="311150" algn="l"/>
                <a:tab pos="311785" algn="l"/>
              </a:tabLst>
            </a:pPr>
            <a:r>
              <a:rPr sz="1600" spc="-5" dirty="0">
                <a:latin typeface="Tahoma"/>
                <a:cs typeface="Tahoma"/>
              </a:rPr>
              <a:t>Nagtalo </a:t>
            </a:r>
            <a:r>
              <a:rPr sz="1600" dirty="0">
                <a:latin typeface="Tahoma"/>
                <a:cs typeface="Tahoma"/>
              </a:rPr>
              <a:t>si </a:t>
            </a:r>
            <a:r>
              <a:rPr sz="1600" spc="-5" dirty="0">
                <a:latin typeface="Tahoma"/>
                <a:cs typeface="Tahoma"/>
              </a:rPr>
              <a:t>Elias </a:t>
            </a:r>
            <a:r>
              <a:rPr sz="1600" dirty="0">
                <a:latin typeface="Tahoma"/>
                <a:cs typeface="Tahoma"/>
              </a:rPr>
              <a:t>at </a:t>
            </a:r>
            <a:r>
              <a:rPr sz="1600" spc="-5" dirty="0">
                <a:latin typeface="Tahoma"/>
                <a:cs typeface="Tahoma"/>
              </a:rPr>
              <a:t>Ibarra ukol </a:t>
            </a:r>
            <a:r>
              <a:rPr sz="1600" dirty="0">
                <a:latin typeface="Tahoma"/>
                <a:cs typeface="Tahoma"/>
              </a:rPr>
              <a:t>sa </a:t>
            </a:r>
            <a:r>
              <a:rPr sz="1600" spc="-5" dirty="0">
                <a:latin typeface="Tahoma"/>
                <a:cs typeface="Tahoma"/>
              </a:rPr>
              <a:t>paglulunsad </a:t>
            </a:r>
            <a:r>
              <a:rPr sz="1600" dirty="0">
                <a:latin typeface="Tahoma"/>
                <a:cs typeface="Tahoma"/>
              </a:rPr>
              <a:t>ng </a:t>
            </a:r>
            <a:r>
              <a:rPr sz="1600" spc="-5" dirty="0">
                <a:latin typeface="Tahoma"/>
                <a:cs typeface="Tahoma"/>
              </a:rPr>
              <a:t>isang himagsikan ng mga pinag-uusig laban  </a:t>
            </a:r>
            <a:r>
              <a:rPr sz="1600" dirty="0">
                <a:latin typeface="Tahoma"/>
                <a:cs typeface="Tahoma"/>
              </a:rPr>
              <a:t>sa </a:t>
            </a:r>
            <a:r>
              <a:rPr sz="1600" spc="-5" dirty="0">
                <a:latin typeface="Tahoma"/>
                <a:cs typeface="Tahoma"/>
              </a:rPr>
              <a:t>pamahalaan </a:t>
            </a:r>
            <a:r>
              <a:rPr sz="1600" dirty="0">
                <a:latin typeface="Tahoma"/>
                <a:cs typeface="Tahoma"/>
              </a:rPr>
              <a:t>at </a:t>
            </a:r>
            <a:r>
              <a:rPr sz="1600" spc="-5" dirty="0">
                <a:latin typeface="Tahoma"/>
                <a:cs typeface="Tahoma"/>
              </a:rPr>
              <a:t>simbahan. Dito ninais ni Elias </a:t>
            </a:r>
            <a:r>
              <a:rPr sz="1600" dirty="0">
                <a:latin typeface="Tahoma"/>
                <a:cs typeface="Tahoma"/>
              </a:rPr>
              <a:t>na </a:t>
            </a:r>
            <a:r>
              <a:rPr sz="1600" spc="-5" dirty="0">
                <a:latin typeface="Tahoma"/>
                <a:cs typeface="Tahoma"/>
              </a:rPr>
              <a:t>ilahad </a:t>
            </a:r>
            <a:r>
              <a:rPr sz="1600" dirty="0">
                <a:latin typeface="Tahoma"/>
                <a:cs typeface="Tahoma"/>
              </a:rPr>
              <a:t>ang </a:t>
            </a:r>
            <a:r>
              <a:rPr sz="1600" spc="-5" dirty="0">
                <a:latin typeface="Tahoma"/>
                <a:cs typeface="Tahoma"/>
              </a:rPr>
              <a:t>sinapit </a:t>
            </a:r>
            <a:r>
              <a:rPr sz="1600" dirty="0">
                <a:latin typeface="Tahoma"/>
                <a:cs typeface="Tahoma"/>
              </a:rPr>
              <a:t>ng </a:t>
            </a:r>
            <a:r>
              <a:rPr sz="1600" spc="-5" dirty="0">
                <a:latin typeface="Tahoma"/>
                <a:cs typeface="Tahoma"/>
              </a:rPr>
              <a:t>kanyang</a:t>
            </a:r>
            <a:r>
              <a:rPr sz="1600" spc="85" dirty="0">
                <a:latin typeface="Tahoma"/>
                <a:cs typeface="Tahoma"/>
              </a:rPr>
              <a:t> </a:t>
            </a:r>
            <a:r>
              <a:rPr sz="1600" spc="-5" dirty="0">
                <a:latin typeface="Tahoma"/>
                <a:cs typeface="Tahoma"/>
              </a:rPr>
              <a:t>angkan.</a:t>
            </a:r>
            <a:endParaRPr sz="1600" dirty="0">
              <a:latin typeface="Tahoma"/>
              <a:cs typeface="Tahoma"/>
            </a:endParaRPr>
          </a:p>
          <a:p>
            <a:pPr marL="311150" marR="8255" indent="-228600">
              <a:lnSpc>
                <a:spcPct val="100000"/>
              </a:lnSpc>
              <a:spcBef>
                <a:spcPts val="25"/>
              </a:spcBef>
              <a:buFont typeface="Symbol"/>
              <a:buChar char=""/>
              <a:tabLst>
                <a:tab pos="311150" algn="l"/>
                <a:tab pos="311785" algn="l"/>
              </a:tabLst>
            </a:pPr>
            <a:r>
              <a:rPr sz="1600" spc="-5" dirty="0">
                <a:latin typeface="Tahoma"/>
                <a:cs typeface="Tahoma"/>
              </a:rPr>
              <a:t>Napagbintangan </a:t>
            </a:r>
            <a:r>
              <a:rPr sz="1600" dirty="0">
                <a:latin typeface="Tahoma"/>
                <a:cs typeface="Tahoma"/>
              </a:rPr>
              <a:t>nang </a:t>
            </a:r>
            <a:r>
              <a:rPr sz="1600" spc="-5" dirty="0">
                <a:latin typeface="Tahoma"/>
                <a:cs typeface="Tahoma"/>
              </a:rPr>
              <a:t>walang litis </a:t>
            </a:r>
            <a:r>
              <a:rPr sz="1600" dirty="0">
                <a:latin typeface="Tahoma"/>
                <a:cs typeface="Tahoma"/>
              </a:rPr>
              <a:t>ang nuno </a:t>
            </a:r>
            <a:r>
              <a:rPr sz="1600" spc="-5" dirty="0">
                <a:latin typeface="Tahoma"/>
                <a:cs typeface="Tahoma"/>
              </a:rPr>
              <a:t>ni Elias </a:t>
            </a:r>
            <a:r>
              <a:rPr sz="1600" dirty="0">
                <a:latin typeface="Tahoma"/>
                <a:cs typeface="Tahoma"/>
              </a:rPr>
              <a:t>na </a:t>
            </a:r>
            <a:r>
              <a:rPr sz="1600" spc="-5" dirty="0">
                <a:latin typeface="Tahoma"/>
                <a:cs typeface="Tahoma"/>
              </a:rPr>
              <a:t>sumunog </a:t>
            </a:r>
            <a:r>
              <a:rPr sz="1600" dirty="0">
                <a:latin typeface="Tahoma"/>
                <a:cs typeface="Tahoma"/>
              </a:rPr>
              <a:t>ng </a:t>
            </a:r>
            <a:r>
              <a:rPr sz="1600" spc="-5" dirty="0">
                <a:latin typeface="Tahoma"/>
                <a:cs typeface="Tahoma"/>
              </a:rPr>
              <a:t>isang bahay-kalakal at  nalumpo dala </a:t>
            </a:r>
            <a:r>
              <a:rPr sz="1600" dirty="0">
                <a:latin typeface="Tahoma"/>
                <a:cs typeface="Tahoma"/>
              </a:rPr>
              <a:t>ng</a:t>
            </a:r>
            <a:r>
              <a:rPr sz="1600" spc="-10" dirty="0">
                <a:latin typeface="Tahoma"/>
                <a:cs typeface="Tahoma"/>
              </a:rPr>
              <a:t> </a:t>
            </a:r>
            <a:r>
              <a:rPr sz="1600" spc="-5" dirty="0">
                <a:latin typeface="Tahoma"/>
                <a:cs typeface="Tahoma"/>
              </a:rPr>
              <a:t>palo.</a:t>
            </a:r>
            <a:endParaRPr sz="1600" dirty="0">
              <a:latin typeface="Tahoma"/>
              <a:cs typeface="Tahoma"/>
            </a:endParaRPr>
          </a:p>
          <a:p>
            <a:pPr marL="311150" indent="-229235">
              <a:lnSpc>
                <a:spcPct val="100000"/>
              </a:lnSpc>
              <a:spcBef>
                <a:spcPts val="20"/>
              </a:spcBef>
              <a:buFont typeface="Symbol"/>
              <a:buChar char=""/>
              <a:tabLst>
                <a:tab pos="311150" algn="l"/>
                <a:tab pos="311785" algn="l"/>
              </a:tabLst>
            </a:pPr>
            <a:r>
              <a:rPr sz="1600" spc="-5" dirty="0">
                <a:latin typeface="Tahoma"/>
                <a:cs typeface="Tahoma"/>
              </a:rPr>
              <a:t>Naging babaeng nagbibili </a:t>
            </a:r>
            <a:r>
              <a:rPr sz="1600" dirty="0">
                <a:latin typeface="Tahoma"/>
                <a:cs typeface="Tahoma"/>
              </a:rPr>
              <a:t>ng </a:t>
            </a:r>
            <a:r>
              <a:rPr sz="1600" spc="-5" dirty="0">
                <a:latin typeface="Tahoma"/>
                <a:cs typeface="Tahoma"/>
              </a:rPr>
              <a:t>laman </a:t>
            </a:r>
            <a:r>
              <a:rPr sz="1600" dirty="0">
                <a:latin typeface="Tahoma"/>
                <a:cs typeface="Tahoma"/>
              </a:rPr>
              <a:t>ang </a:t>
            </a:r>
            <a:r>
              <a:rPr sz="1600" spc="-5" dirty="0">
                <a:latin typeface="Tahoma"/>
                <a:cs typeface="Tahoma"/>
              </a:rPr>
              <a:t>asawa </a:t>
            </a:r>
            <a:r>
              <a:rPr sz="1600" dirty="0">
                <a:latin typeface="Tahoma"/>
                <a:cs typeface="Tahoma"/>
              </a:rPr>
              <a:t>ng nuno </a:t>
            </a:r>
            <a:r>
              <a:rPr sz="1600" spc="-5" dirty="0">
                <a:latin typeface="Tahoma"/>
                <a:cs typeface="Tahoma"/>
              </a:rPr>
              <a:t>ni</a:t>
            </a:r>
            <a:r>
              <a:rPr sz="1600" spc="-25" dirty="0">
                <a:latin typeface="Tahoma"/>
                <a:cs typeface="Tahoma"/>
              </a:rPr>
              <a:t> </a:t>
            </a:r>
            <a:r>
              <a:rPr sz="1600" spc="-5" dirty="0">
                <a:latin typeface="Tahoma"/>
                <a:cs typeface="Tahoma"/>
              </a:rPr>
              <a:t>Elias.</a:t>
            </a:r>
            <a:endParaRPr sz="1600" dirty="0">
              <a:latin typeface="Tahoma"/>
              <a:cs typeface="Tahoma"/>
            </a:endParaRPr>
          </a:p>
          <a:p>
            <a:pPr marL="311150" marR="5080" indent="-228600">
              <a:lnSpc>
                <a:spcPct val="100000"/>
              </a:lnSpc>
              <a:spcBef>
                <a:spcPts val="25"/>
              </a:spcBef>
              <a:buFont typeface="Symbol"/>
              <a:buChar char=""/>
              <a:tabLst>
                <a:tab pos="311150" algn="l"/>
                <a:tab pos="311785" algn="l"/>
              </a:tabLst>
            </a:pPr>
            <a:r>
              <a:rPr sz="1600" spc="-5" dirty="0">
                <a:latin typeface="Tahoma"/>
                <a:cs typeface="Tahoma"/>
              </a:rPr>
              <a:t>Naging tulisan </a:t>
            </a:r>
            <a:r>
              <a:rPr sz="1600" dirty="0">
                <a:latin typeface="Tahoma"/>
                <a:cs typeface="Tahoma"/>
              </a:rPr>
              <a:t>ang </a:t>
            </a:r>
            <a:r>
              <a:rPr sz="1600" spc="-5" dirty="0">
                <a:latin typeface="Tahoma"/>
                <a:cs typeface="Tahoma"/>
              </a:rPr>
              <a:t>panganay </a:t>
            </a:r>
            <a:r>
              <a:rPr sz="1600" dirty="0">
                <a:latin typeface="Tahoma"/>
                <a:cs typeface="Tahoma"/>
              </a:rPr>
              <a:t>at </a:t>
            </a:r>
            <a:r>
              <a:rPr sz="1600" spc="-5" dirty="0">
                <a:latin typeface="Tahoma"/>
                <a:cs typeface="Tahoma"/>
              </a:rPr>
              <a:t>napadpad naman </a:t>
            </a:r>
            <a:r>
              <a:rPr sz="1600" dirty="0">
                <a:latin typeface="Tahoma"/>
                <a:cs typeface="Tahoma"/>
              </a:rPr>
              <a:t>sa </a:t>
            </a:r>
            <a:r>
              <a:rPr sz="1600" spc="-5" dirty="0">
                <a:latin typeface="Tahoma"/>
                <a:cs typeface="Tahoma"/>
              </a:rPr>
              <a:t>Tayabas </a:t>
            </a:r>
            <a:r>
              <a:rPr sz="1600" dirty="0">
                <a:latin typeface="Tahoma"/>
                <a:cs typeface="Tahoma"/>
              </a:rPr>
              <a:t>ang </a:t>
            </a:r>
            <a:r>
              <a:rPr sz="1600" spc="-5" dirty="0">
                <a:latin typeface="Tahoma"/>
                <a:cs typeface="Tahoma"/>
              </a:rPr>
              <a:t>lalaking naging </a:t>
            </a:r>
            <a:r>
              <a:rPr sz="1600" dirty="0">
                <a:latin typeface="Tahoma"/>
                <a:cs typeface="Tahoma"/>
              </a:rPr>
              <a:t>ama </a:t>
            </a:r>
            <a:r>
              <a:rPr sz="1600" spc="-5" dirty="0">
                <a:latin typeface="Tahoma"/>
                <a:cs typeface="Tahoma"/>
              </a:rPr>
              <a:t>ni  Elias.</a:t>
            </a:r>
            <a:endParaRPr sz="1600" dirty="0">
              <a:latin typeface="Tahoma"/>
              <a:cs typeface="Tahoma"/>
            </a:endParaRPr>
          </a:p>
          <a:p>
            <a:pPr marL="311150" marR="6985" indent="-228600">
              <a:lnSpc>
                <a:spcPct val="100000"/>
              </a:lnSpc>
              <a:spcBef>
                <a:spcPts val="25"/>
              </a:spcBef>
              <a:buFont typeface="Symbol"/>
              <a:buChar char=""/>
              <a:tabLst>
                <a:tab pos="311150" algn="l"/>
                <a:tab pos="311785" algn="l"/>
              </a:tabLst>
            </a:pPr>
            <a:r>
              <a:rPr sz="1600" spc="-5" dirty="0">
                <a:latin typeface="Tahoma"/>
                <a:cs typeface="Tahoma"/>
              </a:rPr>
              <a:t>Nagdalang-tao </a:t>
            </a:r>
            <a:r>
              <a:rPr sz="1600" dirty="0">
                <a:latin typeface="Tahoma"/>
                <a:cs typeface="Tahoma"/>
              </a:rPr>
              <a:t>ang </a:t>
            </a:r>
            <a:r>
              <a:rPr sz="1600" spc="-5" dirty="0">
                <a:latin typeface="Tahoma"/>
                <a:cs typeface="Tahoma"/>
              </a:rPr>
              <a:t>ina ni Elias ngunit hindi ipinakasal </a:t>
            </a:r>
            <a:r>
              <a:rPr sz="1600" dirty="0">
                <a:latin typeface="Tahoma"/>
                <a:cs typeface="Tahoma"/>
              </a:rPr>
              <a:t>sa </a:t>
            </a:r>
            <a:r>
              <a:rPr sz="1600" spc="-5" dirty="0">
                <a:latin typeface="Tahoma"/>
                <a:cs typeface="Tahoma"/>
              </a:rPr>
              <a:t>kanyang ama.Pinalaki </a:t>
            </a:r>
            <a:r>
              <a:rPr sz="1600" dirty="0">
                <a:latin typeface="Tahoma"/>
                <a:cs typeface="Tahoma"/>
              </a:rPr>
              <a:t>si </a:t>
            </a:r>
            <a:r>
              <a:rPr sz="1600" spc="-5" dirty="0">
                <a:latin typeface="Tahoma"/>
                <a:cs typeface="Tahoma"/>
              </a:rPr>
              <a:t>Elias </a:t>
            </a:r>
            <a:r>
              <a:rPr sz="1600" dirty="0">
                <a:latin typeface="Tahoma"/>
                <a:cs typeface="Tahoma"/>
              </a:rPr>
              <a:t>at</a:t>
            </a:r>
            <a:r>
              <a:rPr sz="1600" spc="-185" dirty="0">
                <a:latin typeface="Tahoma"/>
                <a:cs typeface="Tahoma"/>
              </a:rPr>
              <a:t> </a:t>
            </a:r>
            <a:r>
              <a:rPr sz="1600" dirty="0">
                <a:latin typeface="Tahoma"/>
                <a:cs typeface="Tahoma"/>
              </a:rPr>
              <a:t>ang  </a:t>
            </a:r>
            <a:r>
              <a:rPr sz="1600" spc="-5" dirty="0">
                <a:latin typeface="Tahoma"/>
                <a:cs typeface="Tahoma"/>
              </a:rPr>
              <a:t>kakambal niyang babae </a:t>
            </a:r>
            <a:r>
              <a:rPr sz="1600" dirty="0">
                <a:latin typeface="Tahoma"/>
                <a:cs typeface="Tahoma"/>
              </a:rPr>
              <a:t>na </a:t>
            </a:r>
            <a:r>
              <a:rPr sz="1600" spc="-5" dirty="0">
                <a:latin typeface="Tahoma"/>
                <a:cs typeface="Tahoma"/>
              </a:rPr>
              <a:t>naniniwalang patay </a:t>
            </a:r>
            <a:r>
              <a:rPr sz="1600" dirty="0">
                <a:latin typeface="Tahoma"/>
                <a:cs typeface="Tahoma"/>
              </a:rPr>
              <a:t>na ang </a:t>
            </a:r>
            <a:r>
              <a:rPr sz="1600" spc="-5" dirty="0">
                <a:latin typeface="Tahoma"/>
                <a:cs typeface="Tahoma"/>
              </a:rPr>
              <a:t>kanilang ama.</a:t>
            </a:r>
            <a:endParaRPr sz="1600" dirty="0">
              <a:latin typeface="Tahoma"/>
              <a:cs typeface="Tahoma"/>
            </a:endParaRPr>
          </a:p>
          <a:p>
            <a:pPr marL="311150" marR="6350" indent="-228600">
              <a:lnSpc>
                <a:spcPct val="100000"/>
              </a:lnSpc>
              <a:spcBef>
                <a:spcPts val="50"/>
              </a:spcBef>
              <a:buFont typeface="Symbol"/>
              <a:buChar char=""/>
              <a:tabLst>
                <a:tab pos="311150" algn="l"/>
                <a:tab pos="311785" algn="l"/>
              </a:tabLst>
            </a:pPr>
            <a:r>
              <a:rPr sz="1600" spc="-5" dirty="0">
                <a:latin typeface="Tahoma"/>
                <a:cs typeface="Tahoma"/>
              </a:rPr>
              <a:t>Nang makaalit ni Elias </a:t>
            </a:r>
            <a:r>
              <a:rPr sz="1600" dirty="0">
                <a:latin typeface="Tahoma"/>
                <a:cs typeface="Tahoma"/>
              </a:rPr>
              <a:t>ang </a:t>
            </a:r>
            <a:r>
              <a:rPr sz="1600" spc="-5" dirty="0">
                <a:latin typeface="Tahoma"/>
                <a:cs typeface="Tahoma"/>
              </a:rPr>
              <a:t>isang kamag-anak, nabunyag </a:t>
            </a:r>
            <a:r>
              <a:rPr sz="1600" dirty="0">
                <a:latin typeface="Tahoma"/>
                <a:cs typeface="Tahoma"/>
              </a:rPr>
              <a:t>na ang </a:t>
            </a:r>
            <a:r>
              <a:rPr sz="1600" spc="-5" dirty="0">
                <a:latin typeface="Tahoma"/>
                <a:cs typeface="Tahoma"/>
              </a:rPr>
              <a:t>matanda nilang utusan ang  tunay niyang ama. Nasawi </a:t>
            </a:r>
            <a:r>
              <a:rPr sz="1600" dirty="0">
                <a:latin typeface="Tahoma"/>
                <a:cs typeface="Tahoma"/>
              </a:rPr>
              <a:t>ang </a:t>
            </a:r>
            <a:r>
              <a:rPr sz="1600" spc="-5" dirty="0">
                <a:latin typeface="Tahoma"/>
                <a:cs typeface="Tahoma"/>
              </a:rPr>
              <a:t>kambal </a:t>
            </a:r>
            <a:r>
              <a:rPr sz="1600" dirty="0">
                <a:latin typeface="Tahoma"/>
                <a:cs typeface="Tahoma"/>
              </a:rPr>
              <a:t>na babae </a:t>
            </a:r>
            <a:r>
              <a:rPr sz="1600" spc="-5" dirty="0">
                <a:latin typeface="Tahoma"/>
                <a:cs typeface="Tahoma"/>
              </a:rPr>
              <a:t>ni Elias dahil </a:t>
            </a:r>
            <a:r>
              <a:rPr sz="1600" dirty="0">
                <a:latin typeface="Tahoma"/>
                <a:cs typeface="Tahoma"/>
              </a:rPr>
              <a:t>sa </a:t>
            </a:r>
            <a:r>
              <a:rPr sz="1600" spc="-5" dirty="0">
                <a:latin typeface="Tahoma"/>
                <a:cs typeface="Tahoma"/>
              </a:rPr>
              <a:t>kasawian </a:t>
            </a:r>
            <a:r>
              <a:rPr sz="1600" dirty="0">
                <a:latin typeface="Tahoma"/>
                <a:cs typeface="Tahoma"/>
              </a:rPr>
              <a:t>sa</a:t>
            </a:r>
            <a:r>
              <a:rPr sz="1600" spc="75" dirty="0">
                <a:latin typeface="Tahoma"/>
                <a:cs typeface="Tahoma"/>
              </a:rPr>
              <a:t> </a:t>
            </a:r>
            <a:r>
              <a:rPr sz="1600" spc="-5" dirty="0">
                <a:latin typeface="Tahoma"/>
                <a:cs typeface="Tahoma"/>
              </a:rPr>
              <a:t>pag-ibig.</a:t>
            </a:r>
            <a:endParaRPr sz="1600" dirty="0">
              <a:latin typeface="Tahoma"/>
              <a:cs typeface="Tahoma"/>
            </a:endParaRPr>
          </a:p>
          <a:p>
            <a:pPr marL="311150" indent="-229235">
              <a:lnSpc>
                <a:spcPct val="100000"/>
              </a:lnSpc>
              <a:spcBef>
                <a:spcPts val="20"/>
              </a:spcBef>
              <a:buFont typeface="Symbol"/>
              <a:buChar char=""/>
              <a:tabLst>
                <a:tab pos="311150" algn="l"/>
                <a:tab pos="311785" algn="l"/>
              </a:tabLst>
            </a:pPr>
            <a:r>
              <a:rPr sz="1600" spc="-5" dirty="0">
                <a:latin typeface="Tahoma"/>
                <a:cs typeface="Tahoma"/>
              </a:rPr>
              <a:t>Kasawian </a:t>
            </a:r>
            <a:r>
              <a:rPr sz="1600" dirty="0">
                <a:latin typeface="Tahoma"/>
                <a:cs typeface="Tahoma"/>
              </a:rPr>
              <a:t>sa </a:t>
            </a:r>
            <a:r>
              <a:rPr sz="1600" spc="-5" dirty="0">
                <a:latin typeface="Tahoma"/>
                <a:cs typeface="Tahoma"/>
              </a:rPr>
              <a:t>pagpanig ni Ibarra </a:t>
            </a:r>
            <a:r>
              <a:rPr sz="1600" dirty="0">
                <a:latin typeface="Tahoma"/>
                <a:cs typeface="Tahoma"/>
              </a:rPr>
              <a:t>sa </a:t>
            </a:r>
            <a:r>
              <a:rPr sz="1600" spc="-5" dirty="0">
                <a:latin typeface="Tahoma"/>
                <a:cs typeface="Tahoma"/>
              </a:rPr>
              <a:t>pamahalaan </a:t>
            </a:r>
            <a:r>
              <a:rPr sz="1600" dirty="0">
                <a:latin typeface="Tahoma"/>
                <a:cs typeface="Tahoma"/>
              </a:rPr>
              <a:t>at </a:t>
            </a:r>
            <a:r>
              <a:rPr sz="1600" spc="-5" dirty="0">
                <a:latin typeface="Tahoma"/>
                <a:cs typeface="Tahoma"/>
              </a:rPr>
              <a:t>simbahan </a:t>
            </a:r>
            <a:r>
              <a:rPr sz="1600" dirty="0">
                <a:latin typeface="Tahoma"/>
                <a:cs typeface="Tahoma"/>
              </a:rPr>
              <a:t>sa </a:t>
            </a:r>
            <a:r>
              <a:rPr sz="1600" spc="-5" dirty="0">
                <a:latin typeface="Tahoma"/>
                <a:cs typeface="Tahoma"/>
              </a:rPr>
              <a:t>halip </a:t>
            </a:r>
            <a:r>
              <a:rPr sz="1600" dirty="0">
                <a:latin typeface="Tahoma"/>
                <a:cs typeface="Tahoma"/>
              </a:rPr>
              <a:t>na sa </a:t>
            </a:r>
            <a:r>
              <a:rPr sz="1600" spc="-5" dirty="0">
                <a:latin typeface="Tahoma"/>
                <a:cs typeface="Tahoma"/>
              </a:rPr>
              <a:t>mga</a:t>
            </a:r>
            <a:r>
              <a:rPr sz="1600" spc="114" dirty="0">
                <a:latin typeface="Tahoma"/>
                <a:cs typeface="Tahoma"/>
              </a:rPr>
              <a:t> </a:t>
            </a:r>
            <a:r>
              <a:rPr sz="1600" spc="-5" dirty="0">
                <a:latin typeface="Tahoma"/>
                <a:cs typeface="Tahoma"/>
              </a:rPr>
              <a:t>pinag-uusig.</a:t>
            </a:r>
            <a:endParaRPr sz="1600" dirty="0">
              <a:latin typeface="Tahoma"/>
              <a:cs typeface="Tahoma"/>
            </a:endParaRPr>
          </a:p>
          <a:p>
            <a:pPr marL="311150" indent="-229235">
              <a:lnSpc>
                <a:spcPct val="100000"/>
              </a:lnSpc>
              <a:spcBef>
                <a:spcPts val="25"/>
              </a:spcBef>
              <a:buFont typeface="Symbol"/>
              <a:buChar char=""/>
              <a:tabLst>
                <a:tab pos="311150" algn="l"/>
                <a:tab pos="311785" algn="l"/>
              </a:tabLst>
            </a:pPr>
            <a:r>
              <a:rPr sz="1600" dirty="0">
                <a:latin typeface="Tahoma"/>
                <a:cs typeface="Tahoma"/>
              </a:rPr>
              <a:t>Si </a:t>
            </a:r>
            <a:r>
              <a:rPr sz="1600" spc="-5" dirty="0">
                <a:latin typeface="Tahoma"/>
                <a:cs typeface="Tahoma"/>
              </a:rPr>
              <a:t>Elias </a:t>
            </a:r>
            <a:r>
              <a:rPr sz="1600" dirty="0">
                <a:latin typeface="Tahoma"/>
                <a:cs typeface="Tahoma"/>
              </a:rPr>
              <a:t>ay </a:t>
            </a:r>
            <a:r>
              <a:rPr sz="1600" spc="-5" dirty="0">
                <a:latin typeface="Tahoma"/>
                <a:cs typeface="Tahoma"/>
              </a:rPr>
              <a:t>nabigo </a:t>
            </a:r>
            <a:r>
              <a:rPr sz="1600" dirty="0">
                <a:latin typeface="Tahoma"/>
                <a:cs typeface="Tahoma"/>
              </a:rPr>
              <a:t>na </a:t>
            </a:r>
            <a:r>
              <a:rPr sz="1600" spc="-5" dirty="0">
                <a:latin typeface="Tahoma"/>
                <a:cs typeface="Tahoma"/>
              </a:rPr>
              <a:t>kunin </a:t>
            </a:r>
            <a:r>
              <a:rPr sz="1600" dirty="0">
                <a:latin typeface="Tahoma"/>
                <a:cs typeface="Tahoma"/>
              </a:rPr>
              <a:t>ang </a:t>
            </a:r>
            <a:r>
              <a:rPr sz="1600" spc="-5" dirty="0">
                <a:latin typeface="Tahoma"/>
                <a:cs typeface="Tahoma"/>
              </a:rPr>
              <a:t>suporta ni Ibarra </a:t>
            </a:r>
            <a:r>
              <a:rPr sz="1600" dirty="0">
                <a:latin typeface="Tahoma"/>
                <a:cs typeface="Tahoma"/>
              </a:rPr>
              <a:t>para sa </a:t>
            </a:r>
            <a:r>
              <a:rPr sz="1600" spc="-5" dirty="0">
                <a:latin typeface="Tahoma"/>
                <a:cs typeface="Tahoma"/>
              </a:rPr>
              <a:t>mga</a:t>
            </a:r>
            <a:r>
              <a:rPr sz="1600" spc="-10" dirty="0">
                <a:latin typeface="Tahoma"/>
                <a:cs typeface="Tahoma"/>
              </a:rPr>
              <a:t> </a:t>
            </a:r>
            <a:r>
              <a:rPr sz="1600" spc="-5" dirty="0">
                <a:latin typeface="Tahoma"/>
                <a:cs typeface="Tahoma"/>
              </a:rPr>
              <a:t>pinag-uusig.</a:t>
            </a:r>
            <a:endParaRPr sz="1600" dirty="0">
              <a:latin typeface="Tahoma"/>
              <a:cs typeface="Tahoma"/>
            </a:endParaRPr>
          </a:p>
        </p:txBody>
      </p:sp>
      <p:pic>
        <p:nvPicPr>
          <p:cNvPr id="5122" name="Picture 2" descr="ArtStation - Noli Me Tangere Characters">
            <a:extLst>
              <a:ext uri="{FF2B5EF4-FFF2-40B4-BE49-F238E27FC236}">
                <a16:creationId xmlns:a16="http://schemas.microsoft.com/office/drawing/2014/main" id="{828457EF-6622-63D2-314A-0F518A71D24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6629400" y="377428"/>
            <a:ext cx="2209800" cy="2209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5474960" y="762000"/>
            <a:ext cx="4130227" cy="1502305"/>
          </a:xfrm>
          <a:prstGeom prst="rect">
            <a:avLst/>
          </a:prstGeom>
        </p:spPr>
        <p:txBody>
          <a:bodyPr vert="horz" lIns="91440" tIns="45720" rIns="91440" bIns="45720" rtlCol="0" anchor="ctr">
            <a:normAutofit/>
          </a:bodyPr>
          <a:lstStyle/>
          <a:p>
            <a:pPr marL="12700" algn="ctr" rtl="0">
              <a:lnSpc>
                <a:spcPct val="90000"/>
              </a:lnSpc>
              <a:spcBef>
                <a:spcPct val="0"/>
              </a:spcBef>
            </a:pPr>
            <a:r>
              <a:rPr lang="en-US" sz="4400" kern="1200" spc="-15" dirty="0">
                <a:latin typeface="Arabic Typesetting" panose="03020402040406030203" pitchFamily="66" charset="-78"/>
                <a:cs typeface="Arabic Typesetting" panose="03020402040406030203" pitchFamily="66" charset="-78"/>
              </a:rPr>
              <a:t>PAGMUMUNI-MUNI</a:t>
            </a:r>
          </a:p>
        </p:txBody>
      </p:sp>
      <p:sp>
        <p:nvSpPr>
          <p:cNvPr id="6148" name="Freeform: Shape 70">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092545" cy="77724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146" name="Picture 2" descr="27 Noli me tangere characters ideas | noli me tangere, noli me tangere  characters, el filibusterismo characters">
            <a:extLst>
              <a:ext uri="{FF2B5EF4-FFF2-40B4-BE49-F238E27FC236}">
                <a16:creationId xmlns:a16="http://schemas.microsoft.com/office/drawing/2014/main" id="{B37D4DCD-EC0A-3E5A-0E46-AC37F1DFE3CE}"/>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835" r="7815"/>
          <a:stretch/>
        </p:blipFill>
        <p:spPr bwMode="auto">
          <a:xfrm>
            <a:off x="20" y="10"/>
            <a:ext cx="4969907" cy="77723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object 3"/>
          <p:cNvSpPr txBox="1"/>
          <p:nvPr/>
        </p:nvSpPr>
        <p:spPr>
          <a:xfrm>
            <a:off x="5476826" y="1828800"/>
            <a:ext cx="4128361" cy="4191000"/>
          </a:xfrm>
          <a:prstGeom prst="rect">
            <a:avLst/>
          </a:prstGeom>
        </p:spPr>
        <p:txBody>
          <a:bodyPr vert="horz" lIns="91440" tIns="45720" rIns="91440" bIns="45720" rtlCol="0" anchor="t">
            <a:normAutofit fontScale="92500" lnSpcReduction="10000"/>
          </a:bodyPr>
          <a:lstStyle/>
          <a:p>
            <a:pPr marL="241300" indent="-228600" algn="just">
              <a:lnSpc>
                <a:spcPct val="90000"/>
              </a:lnSpc>
              <a:spcBef>
                <a:spcPts val="100"/>
              </a:spcBef>
              <a:buSzPct val="88888"/>
              <a:buFont typeface="Arial" panose="020B0604020202020204" pitchFamily="34" charset="0"/>
              <a:buChar char="•"/>
              <a:tabLst>
                <a:tab pos="241300" algn="l"/>
              </a:tabLst>
            </a:pPr>
            <a:r>
              <a:rPr lang="en-US" sz="2400" spc="-5" dirty="0" err="1"/>
              <a:t>Tama</a:t>
            </a:r>
            <a:r>
              <a:rPr lang="en-US" sz="2400" spc="-5" dirty="0"/>
              <a:t> </a:t>
            </a:r>
            <a:r>
              <a:rPr lang="en-US" sz="2400" spc="-5" dirty="0" err="1"/>
              <a:t>ba</a:t>
            </a:r>
            <a:r>
              <a:rPr lang="en-US" sz="2400" spc="-5" dirty="0"/>
              <a:t> ang </a:t>
            </a:r>
            <a:r>
              <a:rPr lang="en-US" sz="2400" spc="-5" dirty="0" err="1"/>
              <a:t>desisyon</a:t>
            </a:r>
            <a:r>
              <a:rPr lang="en-US" sz="2400" spc="-5" dirty="0"/>
              <a:t> </a:t>
            </a:r>
            <a:r>
              <a:rPr lang="en-US" sz="2400" spc="-5" dirty="0" err="1"/>
              <a:t>ni</a:t>
            </a:r>
            <a:r>
              <a:rPr lang="en-US" sz="2400" spc="-5" dirty="0"/>
              <a:t> Ibarra </a:t>
            </a:r>
            <a:r>
              <a:rPr lang="en-US" sz="2400" spc="-5" dirty="0" err="1"/>
              <a:t>na</a:t>
            </a:r>
            <a:r>
              <a:rPr lang="en-US" sz="2400" spc="-5" dirty="0"/>
              <a:t> </a:t>
            </a:r>
            <a:r>
              <a:rPr lang="en-US" sz="2400" spc="-5" dirty="0" err="1"/>
              <a:t>hindi</a:t>
            </a:r>
            <a:r>
              <a:rPr lang="en-US" sz="2400" spc="-5" dirty="0"/>
              <a:t> </a:t>
            </a:r>
            <a:r>
              <a:rPr lang="en-US" sz="2400" spc="-5" dirty="0" err="1"/>
              <a:t>suportahan</a:t>
            </a:r>
            <a:r>
              <a:rPr lang="en-US" sz="2400" spc="-5" dirty="0"/>
              <a:t> ang </a:t>
            </a:r>
            <a:r>
              <a:rPr lang="en-US" sz="2400" spc="-5" dirty="0" err="1"/>
              <a:t>mga</a:t>
            </a:r>
            <a:r>
              <a:rPr lang="en-US" sz="2400" spc="-5" dirty="0"/>
              <a:t> </a:t>
            </a:r>
            <a:r>
              <a:rPr lang="en-US" sz="2400" spc="-5" dirty="0" err="1"/>
              <a:t>pinag-uusig</a:t>
            </a:r>
            <a:r>
              <a:rPr lang="en-US" sz="2400" spc="-5" dirty="0"/>
              <a:t> </a:t>
            </a:r>
            <a:r>
              <a:rPr lang="en-US" sz="2400" dirty="0"/>
              <a:t>o</a:t>
            </a:r>
            <a:r>
              <a:rPr lang="en-US" sz="2400" spc="180" dirty="0"/>
              <a:t> </a:t>
            </a:r>
            <a:r>
              <a:rPr lang="en-US" sz="2400" spc="-5" dirty="0"/>
              <a:t>ang </a:t>
            </a:r>
            <a:r>
              <a:rPr lang="en-US" sz="2400" spc="-5" dirty="0" err="1"/>
              <a:t>mga</a:t>
            </a:r>
            <a:r>
              <a:rPr lang="en-US" sz="2400" spc="-5" dirty="0"/>
              <a:t> </a:t>
            </a:r>
            <a:r>
              <a:rPr lang="en-US" sz="2400" spc="-5" dirty="0" err="1"/>
              <a:t>tulisang</a:t>
            </a:r>
            <a:r>
              <a:rPr lang="en-US" sz="2400" spc="-5" dirty="0"/>
              <a:t> </a:t>
            </a:r>
            <a:r>
              <a:rPr lang="en-US" sz="2400" spc="-5" dirty="0" err="1"/>
              <a:t>nais</a:t>
            </a:r>
            <a:r>
              <a:rPr lang="en-US" sz="2400" spc="-5" dirty="0"/>
              <a:t> </a:t>
            </a:r>
            <a:r>
              <a:rPr lang="en-US" sz="2400" spc="-5" dirty="0" err="1"/>
              <a:t>lumaban</a:t>
            </a:r>
            <a:r>
              <a:rPr lang="en-US" sz="2400" spc="-5" dirty="0"/>
              <a:t> </a:t>
            </a:r>
            <a:r>
              <a:rPr lang="en-US" sz="2400" dirty="0" err="1"/>
              <a:t>sa</a:t>
            </a:r>
            <a:r>
              <a:rPr lang="en-US" sz="2400" dirty="0"/>
              <a:t> </a:t>
            </a:r>
            <a:r>
              <a:rPr lang="en-US" sz="2400" spc="-5" dirty="0" err="1"/>
              <a:t>pamahalaan</a:t>
            </a:r>
            <a:r>
              <a:rPr lang="en-US" sz="2400" spc="-5" dirty="0"/>
              <a:t> at</a:t>
            </a:r>
            <a:r>
              <a:rPr lang="en-US" sz="2400" spc="30" dirty="0"/>
              <a:t> </a:t>
            </a:r>
            <a:r>
              <a:rPr lang="en-US" sz="2400" spc="-5" dirty="0" err="1"/>
              <a:t>simbahan</a:t>
            </a:r>
            <a:r>
              <a:rPr lang="en-US" sz="2400" spc="-5" dirty="0"/>
              <a:t>?</a:t>
            </a:r>
          </a:p>
          <a:p>
            <a:pPr marL="12700" algn="just">
              <a:lnSpc>
                <a:spcPct val="90000"/>
              </a:lnSpc>
              <a:spcBef>
                <a:spcPts val="100"/>
              </a:spcBef>
              <a:buSzPct val="88888"/>
              <a:tabLst>
                <a:tab pos="241300" algn="l"/>
              </a:tabLst>
            </a:pPr>
            <a:endParaRPr lang="en-US" sz="2400" dirty="0"/>
          </a:p>
          <a:p>
            <a:pPr marL="241300" marR="209550" indent="-228600" algn="just">
              <a:lnSpc>
                <a:spcPct val="90000"/>
              </a:lnSpc>
              <a:buSzPct val="88888"/>
              <a:buFont typeface="Arial" panose="020B0604020202020204" pitchFamily="34" charset="0"/>
              <a:buChar char="•"/>
              <a:tabLst>
                <a:tab pos="241300" algn="l"/>
              </a:tabLst>
            </a:pPr>
            <a:r>
              <a:rPr lang="en-US" sz="2400" spc="-5" dirty="0" err="1"/>
              <a:t>Ano</a:t>
            </a:r>
            <a:r>
              <a:rPr lang="en-US" sz="2400" spc="-5" dirty="0"/>
              <a:t> ang </a:t>
            </a:r>
            <a:r>
              <a:rPr lang="en-US" sz="2400" spc="-5" dirty="0" err="1"/>
              <a:t>naging</a:t>
            </a:r>
            <a:r>
              <a:rPr lang="en-US" sz="2400" spc="-5" dirty="0"/>
              <a:t> </a:t>
            </a:r>
            <a:r>
              <a:rPr lang="en-US" sz="2400" spc="-5" dirty="0" err="1"/>
              <a:t>damdamin</a:t>
            </a:r>
            <a:r>
              <a:rPr lang="en-US" sz="2400" spc="-5" dirty="0"/>
              <a:t> </a:t>
            </a:r>
            <a:r>
              <a:rPr lang="en-US" sz="2400" spc="-5" dirty="0" err="1"/>
              <a:t>mo</a:t>
            </a:r>
            <a:r>
              <a:rPr lang="en-US" sz="2400" spc="-5" dirty="0"/>
              <a:t> </a:t>
            </a:r>
            <a:r>
              <a:rPr lang="en-US" sz="2400" spc="-5" dirty="0" err="1"/>
              <a:t>nang</a:t>
            </a:r>
            <a:r>
              <a:rPr lang="en-US" sz="2400" spc="-5" dirty="0"/>
              <a:t> </a:t>
            </a:r>
            <a:r>
              <a:rPr lang="en-US" sz="2400" spc="-5" dirty="0" err="1"/>
              <a:t>malaman</a:t>
            </a:r>
            <a:r>
              <a:rPr lang="en-US" sz="2400" spc="-5" dirty="0"/>
              <a:t> </a:t>
            </a:r>
            <a:r>
              <a:rPr lang="en-US" sz="2400" spc="-5" dirty="0" err="1"/>
              <a:t>mo</a:t>
            </a:r>
            <a:r>
              <a:rPr lang="en-US" sz="2400" spc="-5" dirty="0"/>
              <a:t> ang </a:t>
            </a:r>
            <a:r>
              <a:rPr lang="en-US" sz="2400" spc="-5" dirty="0" err="1"/>
              <a:t>kasawian</a:t>
            </a:r>
            <a:r>
              <a:rPr lang="en-US" sz="2400" spc="-5" dirty="0"/>
              <a:t> ng </a:t>
            </a:r>
            <a:r>
              <a:rPr lang="en-US" sz="2400" spc="-5" dirty="0" err="1"/>
              <a:t>pamilya</a:t>
            </a:r>
            <a:r>
              <a:rPr lang="en-US" sz="2400" spc="-5" dirty="0"/>
              <a:t> </a:t>
            </a:r>
            <a:r>
              <a:rPr lang="en-US" sz="2400" spc="-5" dirty="0" err="1"/>
              <a:t>ni</a:t>
            </a:r>
            <a:r>
              <a:rPr lang="en-US" sz="2400" spc="-5" dirty="0"/>
              <a:t>  Elias?</a:t>
            </a:r>
          </a:p>
          <a:p>
            <a:pPr marL="12700" marR="209550" algn="just">
              <a:lnSpc>
                <a:spcPct val="90000"/>
              </a:lnSpc>
              <a:buSzPct val="88888"/>
              <a:tabLst>
                <a:tab pos="241300" algn="l"/>
              </a:tabLst>
            </a:pPr>
            <a:endParaRPr lang="en-US" sz="2400" dirty="0"/>
          </a:p>
          <a:p>
            <a:pPr marL="241300" marR="81915" indent="-228600" algn="just">
              <a:lnSpc>
                <a:spcPct val="90000"/>
              </a:lnSpc>
              <a:buSzPct val="88888"/>
              <a:buFont typeface="Arial" panose="020B0604020202020204" pitchFamily="34" charset="0"/>
              <a:buChar char="•"/>
              <a:tabLst>
                <a:tab pos="241300" algn="l"/>
              </a:tabLst>
            </a:pPr>
            <a:r>
              <a:rPr lang="en-US" sz="2400" spc="-5" dirty="0"/>
              <a:t>Sino ang </a:t>
            </a:r>
            <a:r>
              <a:rPr lang="en-US" sz="2400" spc="-5" dirty="0" err="1"/>
              <a:t>iyong</a:t>
            </a:r>
            <a:r>
              <a:rPr lang="en-US" sz="2400" spc="-5" dirty="0"/>
              <a:t> </a:t>
            </a:r>
            <a:r>
              <a:rPr lang="en-US" sz="2400" spc="-5" dirty="0" err="1"/>
              <a:t>papanigan</a:t>
            </a:r>
            <a:r>
              <a:rPr lang="en-US" sz="2400" spc="-5" dirty="0"/>
              <a:t> </a:t>
            </a:r>
            <a:r>
              <a:rPr lang="en-US" sz="2400" dirty="0" err="1"/>
              <a:t>si</a:t>
            </a:r>
            <a:r>
              <a:rPr lang="en-US" sz="2400" dirty="0"/>
              <a:t> </a:t>
            </a:r>
            <a:r>
              <a:rPr lang="en-US" sz="2400" spc="-5" dirty="0"/>
              <a:t>Ibarra </a:t>
            </a:r>
            <a:r>
              <a:rPr lang="en-US" sz="2400" spc="-5" dirty="0" err="1"/>
              <a:t>na</a:t>
            </a:r>
            <a:r>
              <a:rPr lang="en-US" sz="2400" spc="-5" dirty="0"/>
              <a:t> </a:t>
            </a:r>
            <a:r>
              <a:rPr lang="en-US" sz="2400" spc="-5" dirty="0" err="1"/>
              <a:t>kampi</a:t>
            </a:r>
            <a:r>
              <a:rPr lang="en-US" sz="2400" spc="-5" dirty="0"/>
              <a:t> </a:t>
            </a:r>
            <a:r>
              <a:rPr lang="en-US" sz="2400" dirty="0" err="1"/>
              <a:t>sa</a:t>
            </a:r>
            <a:r>
              <a:rPr lang="en-US" sz="2400" dirty="0"/>
              <a:t> </a:t>
            </a:r>
            <a:r>
              <a:rPr lang="en-US" sz="2400" spc="-5" dirty="0" err="1"/>
              <a:t>pamahalaan</a:t>
            </a:r>
            <a:r>
              <a:rPr lang="en-US" sz="2400" spc="-5" dirty="0"/>
              <a:t> </a:t>
            </a:r>
            <a:r>
              <a:rPr lang="en-US" sz="2400" dirty="0"/>
              <a:t>o </a:t>
            </a:r>
            <a:r>
              <a:rPr lang="en-US" sz="2400" dirty="0" err="1"/>
              <a:t>si</a:t>
            </a:r>
            <a:r>
              <a:rPr lang="en-US" sz="2400" dirty="0"/>
              <a:t> </a:t>
            </a:r>
            <a:r>
              <a:rPr lang="en-US" sz="2400" spc="-5" dirty="0"/>
              <a:t>Elias </a:t>
            </a:r>
            <a:r>
              <a:rPr lang="en-US" sz="2400" spc="-5" dirty="0" err="1"/>
              <a:t>na</a:t>
            </a:r>
            <a:r>
              <a:rPr lang="en-US" sz="2400" spc="-5" dirty="0"/>
              <a:t> </a:t>
            </a:r>
            <a:r>
              <a:rPr lang="en-US" sz="2400" spc="-5" dirty="0" err="1"/>
              <a:t>kampi</a:t>
            </a:r>
            <a:r>
              <a:rPr lang="en-US" sz="2400" spc="-5" dirty="0"/>
              <a:t>  </a:t>
            </a:r>
            <a:r>
              <a:rPr lang="en-US" sz="2400" spc="-5" dirty="0" err="1"/>
              <a:t>sa</a:t>
            </a:r>
            <a:r>
              <a:rPr lang="en-US" sz="2400" spc="-5" dirty="0"/>
              <a:t> </a:t>
            </a:r>
            <a:r>
              <a:rPr lang="en-US" sz="2400" spc="-5" dirty="0" err="1"/>
              <a:t>mga</a:t>
            </a:r>
            <a:r>
              <a:rPr lang="en-US" sz="2400" dirty="0"/>
              <a:t> </a:t>
            </a:r>
            <a:r>
              <a:rPr lang="en-US" sz="2400" spc="-5" dirty="0" err="1"/>
              <a:t>pinag-uusig</a:t>
            </a:r>
            <a:r>
              <a:rPr lang="en-US" sz="2400" spc="-5" dirty="0"/>
              <a:t>?</a:t>
            </a:r>
            <a:endParaRPr lang="en-US" sz="2400" dirty="0"/>
          </a:p>
        </p:txBody>
      </p:sp>
    </p:spTree>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70051" y="703579"/>
            <a:ext cx="8653780" cy="6166485"/>
          </a:xfrm>
          <a:prstGeom prst="rect">
            <a:avLst/>
          </a:prstGeom>
        </p:spPr>
        <p:txBody>
          <a:bodyPr vert="horz" wrap="square" lIns="0" tIns="13335" rIns="0" bIns="0" rtlCol="0">
            <a:spAutoFit/>
          </a:bodyPr>
          <a:lstStyle/>
          <a:p>
            <a:pPr marL="12700">
              <a:lnSpc>
                <a:spcPts val="1885"/>
              </a:lnSpc>
              <a:spcBef>
                <a:spcPts val="105"/>
              </a:spcBef>
            </a:pPr>
            <a:r>
              <a:rPr sz="1600" b="1" spc="-5">
                <a:solidFill>
                  <a:srgbClr val="538135"/>
                </a:solidFill>
                <a:latin typeface="Tahoma"/>
                <a:cs typeface="Tahoma"/>
              </a:rPr>
              <a:t>KABANATA 5</a:t>
            </a:r>
            <a:r>
              <a:rPr lang="en-US" sz="1600" b="1" spc="-5">
                <a:solidFill>
                  <a:srgbClr val="538135"/>
                </a:solidFill>
                <a:latin typeface="Tahoma"/>
                <a:cs typeface="Tahoma"/>
              </a:rPr>
              <a:t>1-56</a:t>
            </a:r>
            <a:r>
              <a:rPr sz="1600" b="1" spc="-5">
                <a:solidFill>
                  <a:srgbClr val="538135"/>
                </a:solidFill>
                <a:latin typeface="Tahoma"/>
                <a:cs typeface="Tahoma"/>
              </a:rPr>
              <a:t> </a:t>
            </a:r>
            <a:r>
              <a:rPr sz="1600" b="1" dirty="0">
                <a:solidFill>
                  <a:srgbClr val="538135"/>
                </a:solidFill>
                <a:latin typeface="Tahoma"/>
                <a:cs typeface="Tahoma"/>
              </a:rPr>
              <a:t>NG </a:t>
            </a:r>
            <a:r>
              <a:rPr sz="1600" b="1" spc="-5" dirty="0">
                <a:solidFill>
                  <a:srgbClr val="538135"/>
                </a:solidFill>
                <a:latin typeface="Tahoma"/>
                <a:cs typeface="Tahoma"/>
              </a:rPr>
              <a:t>NOLI </a:t>
            </a:r>
            <a:r>
              <a:rPr sz="1600" b="1" dirty="0">
                <a:solidFill>
                  <a:srgbClr val="538135"/>
                </a:solidFill>
                <a:latin typeface="Tahoma"/>
                <a:cs typeface="Tahoma"/>
              </a:rPr>
              <a:t>ME</a:t>
            </a:r>
            <a:r>
              <a:rPr sz="1600" b="1" spc="-20" dirty="0">
                <a:solidFill>
                  <a:srgbClr val="538135"/>
                </a:solidFill>
                <a:latin typeface="Tahoma"/>
                <a:cs typeface="Tahoma"/>
              </a:rPr>
              <a:t> </a:t>
            </a:r>
            <a:r>
              <a:rPr sz="1600" b="1" spc="-5" dirty="0">
                <a:solidFill>
                  <a:srgbClr val="538135"/>
                </a:solidFill>
                <a:latin typeface="Tahoma"/>
                <a:cs typeface="Tahoma"/>
              </a:rPr>
              <a:t>TANGERE</a:t>
            </a:r>
            <a:endParaRPr sz="1600" dirty="0">
              <a:latin typeface="Tahoma"/>
              <a:cs typeface="Tahoma"/>
            </a:endParaRPr>
          </a:p>
          <a:p>
            <a:pPr marL="12700">
              <a:lnSpc>
                <a:spcPts val="1850"/>
              </a:lnSpc>
            </a:pPr>
            <a:r>
              <a:rPr sz="1600" i="1" dirty="0">
                <a:latin typeface="Times New Roman"/>
                <a:cs typeface="Times New Roman"/>
              </a:rPr>
              <a:t>51: </a:t>
            </a:r>
            <a:r>
              <a:rPr sz="1600" i="1" spc="-5" dirty="0">
                <a:latin typeface="Times New Roman"/>
                <a:cs typeface="Times New Roman"/>
              </a:rPr>
              <a:t>Mga Palitan </a:t>
            </a:r>
            <a:r>
              <a:rPr sz="1600" i="1" dirty="0">
                <a:latin typeface="Times New Roman"/>
                <a:cs typeface="Times New Roman"/>
              </a:rPr>
              <a:t>at</a:t>
            </a:r>
            <a:r>
              <a:rPr sz="1600" i="1" spc="-15" dirty="0">
                <a:latin typeface="Times New Roman"/>
                <a:cs typeface="Times New Roman"/>
              </a:rPr>
              <a:t> </a:t>
            </a:r>
            <a:r>
              <a:rPr sz="1600" i="1" spc="-5" dirty="0">
                <a:latin typeface="Times New Roman"/>
                <a:cs typeface="Times New Roman"/>
              </a:rPr>
              <a:t>Pagbabago</a:t>
            </a:r>
            <a:endParaRPr sz="1600" dirty="0">
              <a:latin typeface="Times New Roman"/>
              <a:cs typeface="Times New Roman"/>
            </a:endParaRPr>
          </a:p>
          <a:p>
            <a:pPr marL="12700">
              <a:lnSpc>
                <a:spcPts val="1850"/>
              </a:lnSpc>
            </a:pPr>
            <a:r>
              <a:rPr sz="1600" i="1" dirty="0">
                <a:latin typeface="Times New Roman"/>
                <a:cs typeface="Times New Roman"/>
              </a:rPr>
              <a:t>52: </a:t>
            </a:r>
            <a:r>
              <a:rPr sz="1600" i="1" spc="-5" dirty="0">
                <a:latin typeface="Times New Roman"/>
                <a:cs typeface="Times New Roman"/>
              </a:rPr>
              <a:t>Baraha </a:t>
            </a:r>
            <a:r>
              <a:rPr sz="1600" i="1" dirty="0">
                <a:latin typeface="Times New Roman"/>
                <a:cs typeface="Times New Roman"/>
              </a:rPr>
              <a:t>ng </a:t>
            </a:r>
            <a:r>
              <a:rPr sz="1600" i="1" spc="-5" dirty="0">
                <a:latin typeface="Times New Roman"/>
                <a:cs typeface="Times New Roman"/>
              </a:rPr>
              <a:t>mga Patay </a:t>
            </a:r>
            <a:r>
              <a:rPr sz="1600" i="1" dirty="0">
                <a:latin typeface="Times New Roman"/>
                <a:cs typeface="Times New Roman"/>
              </a:rPr>
              <a:t>at ang </a:t>
            </a:r>
            <a:r>
              <a:rPr sz="1600" i="1" spc="-5" dirty="0">
                <a:latin typeface="Times New Roman"/>
                <a:cs typeface="Times New Roman"/>
              </a:rPr>
              <a:t>mga</a:t>
            </a:r>
            <a:r>
              <a:rPr sz="1600" i="1" spc="-30" dirty="0">
                <a:latin typeface="Times New Roman"/>
                <a:cs typeface="Times New Roman"/>
              </a:rPr>
              <a:t> </a:t>
            </a:r>
            <a:r>
              <a:rPr sz="1600" i="1" spc="-5" dirty="0">
                <a:latin typeface="Times New Roman"/>
                <a:cs typeface="Times New Roman"/>
              </a:rPr>
              <a:t>Anino</a:t>
            </a:r>
            <a:endParaRPr sz="1600" dirty="0">
              <a:latin typeface="Times New Roman"/>
              <a:cs typeface="Times New Roman"/>
            </a:endParaRPr>
          </a:p>
          <a:p>
            <a:pPr marL="12700" marR="4609465">
              <a:lnSpc>
                <a:spcPts val="1820"/>
              </a:lnSpc>
              <a:spcBef>
                <a:spcPts val="110"/>
              </a:spcBef>
            </a:pPr>
            <a:r>
              <a:rPr sz="1600" i="1" dirty="0">
                <a:latin typeface="Times New Roman"/>
                <a:cs typeface="Times New Roman"/>
              </a:rPr>
              <a:t>53: </a:t>
            </a:r>
            <a:r>
              <a:rPr sz="1600" i="1" spc="-5" dirty="0">
                <a:latin typeface="Times New Roman"/>
                <a:cs typeface="Times New Roman"/>
              </a:rPr>
              <a:t>Ang Mabuting Araw Ay Nakikilala </a:t>
            </a:r>
            <a:r>
              <a:rPr sz="1600" i="1" dirty="0">
                <a:latin typeface="Times New Roman"/>
                <a:cs typeface="Times New Roman"/>
              </a:rPr>
              <a:t>sa </a:t>
            </a:r>
            <a:r>
              <a:rPr sz="1600" i="1" spc="-5" dirty="0">
                <a:latin typeface="Times New Roman"/>
                <a:cs typeface="Times New Roman"/>
              </a:rPr>
              <a:t>Umaga  </a:t>
            </a:r>
            <a:r>
              <a:rPr sz="1600" i="1" dirty="0">
                <a:latin typeface="Times New Roman"/>
                <a:cs typeface="Times New Roman"/>
              </a:rPr>
              <a:t>54:</a:t>
            </a:r>
            <a:r>
              <a:rPr sz="1600" i="1" spc="-10" dirty="0">
                <a:latin typeface="Times New Roman"/>
                <a:cs typeface="Times New Roman"/>
              </a:rPr>
              <a:t> </a:t>
            </a:r>
            <a:r>
              <a:rPr sz="1600" i="1" spc="-5" dirty="0">
                <a:latin typeface="Times New Roman"/>
                <a:cs typeface="Times New Roman"/>
              </a:rPr>
              <a:t>(Pagbubunyag)</a:t>
            </a:r>
            <a:endParaRPr sz="1600" dirty="0">
              <a:latin typeface="Times New Roman"/>
              <a:cs typeface="Times New Roman"/>
            </a:endParaRPr>
          </a:p>
          <a:p>
            <a:pPr marL="12700">
              <a:lnSpc>
                <a:spcPts val="1770"/>
              </a:lnSpc>
            </a:pPr>
            <a:r>
              <a:rPr sz="1600" i="1" dirty="0">
                <a:latin typeface="Times New Roman"/>
                <a:cs typeface="Times New Roman"/>
              </a:rPr>
              <a:t>55: </a:t>
            </a:r>
            <a:r>
              <a:rPr sz="1600" i="1" spc="-5" dirty="0">
                <a:latin typeface="Times New Roman"/>
                <a:cs typeface="Times New Roman"/>
              </a:rPr>
              <a:t>Malaking</a:t>
            </a:r>
            <a:r>
              <a:rPr sz="1600" i="1" spc="-15" dirty="0">
                <a:latin typeface="Times New Roman"/>
                <a:cs typeface="Times New Roman"/>
              </a:rPr>
              <a:t> </a:t>
            </a:r>
            <a:r>
              <a:rPr sz="1600" i="1" spc="-5" dirty="0">
                <a:latin typeface="Times New Roman"/>
                <a:cs typeface="Times New Roman"/>
              </a:rPr>
              <a:t>Sakuna</a:t>
            </a:r>
            <a:endParaRPr sz="1600" dirty="0">
              <a:latin typeface="Times New Roman"/>
              <a:cs typeface="Times New Roman"/>
            </a:endParaRPr>
          </a:p>
          <a:p>
            <a:pPr marL="12700">
              <a:lnSpc>
                <a:spcPts val="1885"/>
              </a:lnSpc>
            </a:pPr>
            <a:r>
              <a:rPr sz="1600" i="1" dirty="0">
                <a:latin typeface="Times New Roman"/>
                <a:cs typeface="Times New Roman"/>
              </a:rPr>
              <a:t>56: </a:t>
            </a:r>
            <a:r>
              <a:rPr sz="1600" i="1" spc="-5" dirty="0">
                <a:latin typeface="Times New Roman"/>
                <a:cs typeface="Times New Roman"/>
              </a:rPr>
              <a:t>Sabi-sabi </a:t>
            </a:r>
            <a:r>
              <a:rPr sz="1600" i="1" dirty="0">
                <a:latin typeface="Times New Roman"/>
                <a:cs typeface="Times New Roman"/>
              </a:rPr>
              <a:t>at</a:t>
            </a:r>
            <a:r>
              <a:rPr sz="1600" i="1" spc="-15" dirty="0">
                <a:latin typeface="Times New Roman"/>
                <a:cs typeface="Times New Roman"/>
              </a:rPr>
              <a:t> </a:t>
            </a:r>
            <a:r>
              <a:rPr sz="1600" i="1" spc="-5" dirty="0">
                <a:latin typeface="Times New Roman"/>
                <a:cs typeface="Times New Roman"/>
              </a:rPr>
              <a:t>Kuro-kuro</a:t>
            </a:r>
            <a:endParaRPr sz="1600" dirty="0">
              <a:latin typeface="Times New Roman"/>
              <a:cs typeface="Times New Roman"/>
            </a:endParaRPr>
          </a:p>
          <a:p>
            <a:pPr marL="311150" indent="-229235">
              <a:lnSpc>
                <a:spcPct val="100000"/>
              </a:lnSpc>
              <a:spcBef>
                <a:spcPts val="1470"/>
              </a:spcBef>
              <a:buFont typeface="Symbol"/>
              <a:buChar char=""/>
              <a:tabLst>
                <a:tab pos="311150" algn="l"/>
                <a:tab pos="311785" algn="l"/>
              </a:tabLst>
            </a:pPr>
            <a:r>
              <a:rPr sz="1400" spc="-5" dirty="0">
                <a:latin typeface="Tahoma"/>
                <a:cs typeface="Tahoma"/>
              </a:rPr>
              <a:t>Mabubunyag sa liham ni Donya Victorina na si Linares ay nagpapangap lamang na</a:t>
            </a:r>
            <a:r>
              <a:rPr sz="1400" spc="55" dirty="0">
                <a:latin typeface="Tahoma"/>
                <a:cs typeface="Tahoma"/>
              </a:rPr>
              <a:t> </a:t>
            </a:r>
            <a:r>
              <a:rPr sz="1400" spc="-5" dirty="0">
                <a:latin typeface="Tahoma"/>
                <a:cs typeface="Tahoma"/>
              </a:rPr>
              <a:t>abugado.</a:t>
            </a:r>
            <a:endParaRPr sz="1400" dirty="0">
              <a:latin typeface="Tahoma"/>
              <a:cs typeface="Tahoma"/>
            </a:endParaRPr>
          </a:p>
          <a:p>
            <a:pPr marL="311150" marR="10160" indent="-228600">
              <a:lnSpc>
                <a:spcPct val="100000"/>
              </a:lnSpc>
              <a:spcBef>
                <a:spcPts val="25"/>
              </a:spcBef>
              <a:buFont typeface="Symbol"/>
              <a:buChar char=""/>
              <a:tabLst>
                <a:tab pos="311150" algn="l"/>
                <a:tab pos="311785" algn="l"/>
              </a:tabLst>
            </a:pPr>
            <a:r>
              <a:rPr sz="1400" spc="-5" dirty="0">
                <a:latin typeface="Tahoma"/>
                <a:cs typeface="Tahoma"/>
              </a:rPr>
              <a:t>Naisip ni Padre Salvi na mas madaling gawan ng mga lalang o bintang si Ibarra na mistiso kumpara sa  purong Kastilang si</a:t>
            </a:r>
            <a:r>
              <a:rPr sz="1400" spc="5" dirty="0">
                <a:latin typeface="Tahoma"/>
                <a:cs typeface="Tahoma"/>
              </a:rPr>
              <a:t> </a:t>
            </a:r>
            <a:r>
              <a:rPr sz="1400" spc="-5" dirty="0">
                <a:latin typeface="Tahoma"/>
                <a:cs typeface="Tahoma"/>
              </a:rPr>
              <a:t>Linares.</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Isang gawa-gawang himagsikan ang inihahanda ni Lucas gamit ang pangalan ni</a:t>
            </a:r>
            <a:r>
              <a:rPr sz="1400" spc="70" dirty="0">
                <a:latin typeface="Tahoma"/>
                <a:cs typeface="Tahoma"/>
              </a:rPr>
              <a:t> </a:t>
            </a:r>
            <a:r>
              <a:rPr sz="1400" spc="-5" dirty="0">
                <a:latin typeface="Tahoma"/>
                <a:cs typeface="Tahoma"/>
              </a:rPr>
              <a:t>Ibarra.</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Iniulat ni Padre Salvi sa alperes na may nangumpisal na bata ukol sa napipintong</a:t>
            </a:r>
            <a:r>
              <a:rPr sz="1400" spc="85" dirty="0">
                <a:latin typeface="Tahoma"/>
                <a:cs typeface="Tahoma"/>
              </a:rPr>
              <a:t> </a:t>
            </a:r>
            <a:r>
              <a:rPr sz="1400" spc="-5" dirty="0">
                <a:latin typeface="Tahoma"/>
                <a:cs typeface="Tahoma"/>
              </a:rPr>
              <a:t>himagsikan.</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Nagtangkang tumakas si Ibarra laban sa mga bintang sa tulong ni</a:t>
            </a:r>
            <a:r>
              <a:rPr sz="1400" spc="80" dirty="0">
                <a:latin typeface="Tahoma"/>
                <a:cs typeface="Tahoma"/>
              </a:rPr>
              <a:t> </a:t>
            </a:r>
            <a:r>
              <a:rPr sz="1400" spc="-5" dirty="0">
                <a:latin typeface="Tahoma"/>
                <a:cs typeface="Tahoma"/>
              </a:rPr>
              <a:t>Elias.</a:t>
            </a:r>
            <a:endParaRPr sz="1400" dirty="0">
              <a:latin typeface="Tahoma"/>
              <a:cs typeface="Tahoma"/>
            </a:endParaRPr>
          </a:p>
          <a:p>
            <a:pPr marL="311150" marR="10160" indent="-228600">
              <a:lnSpc>
                <a:spcPct val="100000"/>
              </a:lnSpc>
              <a:buFont typeface="Symbol"/>
              <a:buChar char=""/>
              <a:tabLst>
                <a:tab pos="311150" algn="l"/>
                <a:tab pos="311785" algn="l"/>
              </a:tabLst>
            </a:pPr>
            <a:r>
              <a:rPr sz="1400" spc="-5" dirty="0">
                <a:latin typeface="Tahoma"/>
                <a:cs typeface="Tahoma"/>
              </a:rPr>
              <a:t>Natuklasan ni Elias na si Ibarra ay kabilang sa angkan </a:t>
            </a:r>
            <a:r>
              <a:rPr sz="1400" spc="-10" dirty="0">
                <a:latin typeface="Tahoma"/>
                <a:cs typeface="Tahoma"/>
              </a:rPr>
              <a:t>ng </a:t>
            </a:r>
            <a:r>
              <a:rPr sz="1400" spc="-5" dirty="0">
                <a:latin typeface="Tahoma"/>
                <a:cs typeface="Tahoma"/>
              </a:rPr>
              <a:t>Ibarramienda na naging sanhi </a:t>
            </a:r>
            <a:r>
              <a:rPr sz="1400" spc="-10" dirty="0">
                <a:latin typeface="Tahoma"/>
                <a:cs typeface="Tahoma"/>
              </a:rPr>
              <a:t>ng </a:t>
            </a:r>
            <a:r>
              <a:rPr sz="1400" spc="-5" dirty="0">
                <a:latin typeface="Tahoma"/>
                <a:cs typeface="Tahoma"/>
              </a:rPr>
              <a:t>kasawian </a:t>
            </a:r>
            <a:r>
              <a:rPr sz="1400" spc="-10" dirty="0">
                <a:latin typeface="Tahoma"/>
                <a:cs typeface="Tahoma"/>
              </a:rPr>
              <a:t>ng  </a:t>
            </a:r>
            <a:r>
              <a:rPr sz="1400" spc="-5" dirty="0">
                <a:latin typeface="Tahoma"/>
                <a:cs typeface="Tahoma"/>
              </a:rPr>
              <a:t>kanyang angkan.</a:t>
            </a:r>
            <a:endParaRPr sz="1400" dirty="0">
              <a:latin typeface="Tahoma"/>
              <a:cs typeface="Tahoma"/>
            </a:endParaRPr>
          </a:p>
          <a:p>
            <a:pPr marL="311150" marR="10795" indent="-228600">
              <a:lnSpc>
                <a:spcPct val="100000"/>
              </a:lnSpc>
              <a:spcBef>
                <a:spcPts val="20"/>
              </a:spcBef>
              <a:buFont typeface="Symbol"/>
              <a:buChar char=""/>
              <a:tabLst>
                <a:tab pos="311150" algn="l"/>
                <a:tab pos="311785" algn="l"/>
              </a:tabLst>
            </a:pPr>
            <a:r>
              <a:rPr sz="1400" spc="-5" dirty="0">
                <a:latin typeface="Tahoma"/>
                <a:cs typeface="Tahoma"/>
              </a:rPr>
              <a:t>Hinamon ni Elias si Ibarra na lumaban gamit ang tig-isang balaraw ngunit mabilis itong tumalilis nang tila  wala sa</a:t>
            </a:r>
            <a:r>
              <a:rPr sz="1400" dirty="0">
                <a:latin typeface="Tahoma"/>
                <a:cs typeface="Tahoma"/>
              </a:rPr>
              <a:t> </a:t>
            </a:r>
            <a:r>
              <a:rPr sz="1400" spc="-5" dirty="0">
                <a:latin typeface="Tahoma"/>
                <a:cs typeface="Tahoma"/>
              </a:rPr>
              <a:t>katinuan.</a:t>
            </a:r>
            <a:endParaRPr sz="1400" dirty="0">
              <a:latin typeface="Tahoma"/>
              <a:cs typeface="Tahoma"/>
            </a:endParaRPr>
          </a:p>
          <a:p>
            <a:pPr marL="311150" indent="-229235">
              <a:lnSpc>
                <a:spcPct val="100000"/>
              </a:lnSpc>
              <a:spcBef>
                <a:spcPts val="50"/>
              </a:spcBef>
              <a:buFont typeface="Symbol"/>
              <a:buChar char=""/>
              <a:tabLst>
                <a:tab pos="311150" algn="l"/>
                <a:tab pos="311785" algn="l"/>
              </a:tabLst>
            </a:pPr>
            <a:r>
              <a:rPr sz="1400" spc="-5" dirty="0" err="1">
                <a:latin typeface="Tahoma"/>
                <a:cs typeface="Tahoma"/>
              </a:rPr>
              <a:t>Kaguluhan</a:t>
            </a:r>
            <a:r>
              <a:rPr lang="en-US" sz="1400" spc="-5" dirty="0">
                <a:latin typeface="Tahoma"/>
                <a:cs typeface="Tahoma"/>
              </a:rPr>
              <a:t> ang </a:t>
            </a:r>
            <a:r>
              <a:rPr sz="1400" spc="-5" dirty="0" err="1">
                <a:latin typeface="Tahoma"/>
                <a:cs typeface="Tahoma"/>
              </a:rPr>
              <a:t>dala</a:t>
            </a:r>
            <a:r>
              <a:rPr sz="1400" spc="-5" dirty="0">
                <a:latin typeface="Tahoma"/>
                <a:cs typeface="Tahoma"/>
              </a:rPr>
              <a:t> </a:t>
            </a:r>
            <a:r>
              <a:rPr sz="1400" spc="-10" dirty="0">
                <a:latin typeface="Tahoma"/>
                <a:cs typeface="Tahoma"/>
              </a:rPr>
              <a:t>ng </a:t>
            </a:r>
            <a:r>
              <a:rPr sz="1400" spc="-5" dirty="0">
                <a:latin typeface="Tahoma"/>
                <a:cs typeface="Tahoma"/>
              </a:rPr>
              <a:t>pagsugod sa kuwartel at pagdakip sa mga</a:t>
            </a:r>
            <a:r>
              <a:rPr sz="1400" spc="80" dirty="0">
                <a:latin typeface="Tahoma"/>
                <a:cs typeface="Tahoma"/>
              </a:rPr>
              <a:t> </a:t>
            </a:r>
            <a:r>
              <a:rPr sz="1400" spc="-5" dirty="0">
                <a:latin typeface="Tahoma"/>
                <a:cs typeface="Tahoma"/>
              </a:rPr>
              <a:t>naghimagsik.</a:t>
            </a:r>
            <a:endParaRPr sz="1400" dirty="0">
              <a:latin typeface="Tahoma"/>
              <a:cs typeface="Tahoma"/>
            </a:endParaRPr>
          </a:p>
          <a:p>
            <a:pPr marL="311150" indent="-229235">
              <a:lnSpc>
                <a:spcPct val="100000"/>
              </a:lnSpc>
              <a:buFont typeface="Symbol"/>
              <a:buChar char=""/>
              <a:tabLst>
                <a:tab pos="311150" algn="l"/>
                <a:tab pos="311785" algn="l"/>
              </a:tabLst>
            </a:pPr>
            <a:r>
              <a:rPr sz="1400" spc="-5" dirty="0">
                <a:latin typeface="Tahoma"/>
                <a:cs typeface="Tahoma"/>
              </a:rPr>
              <a:t>Kumalat ang mga maling impormasyon ukol sa kaguluhan sa</a:t>
            </a:r>
            <a:r>
              <a:rPr sz="1400" spc="50" dirty="0">
                <a:latin typeface="Tahoma"/>
                <a:cs typeface="Tahoma"/>
              </a:rPr>
              <a:t> </a:t>
            </a:r>
            <a:r>
              <a:rPr sz="1400" spc="-5" dirty="0">
                <a:latin typeface="Tahoma"/>
                <a:cs typeface="Tahoma"/>
              </a:rPr>
              <a:t>bayan.</a:t>
            </a:r>
            <a:endParaRPr sz="1400" dirty="0">
              <a:latin typeface="Tahoma"/>
              <a:cs typeface="Tahoma"/>
            </a:endParaRPr>
          </a:p>
          <a:p>
            <a:pPr marL="311150" indent="-229235">
              <a:lnSpc>
                <a:spcPct val="100000"/>
              </a:lnSpc>
              <a:spcBef>
                <a:spcPts val="25"/>
              </a:spcBef>
              <a:buFont typeface="Symbol"/>
              <a:buChar char=""/>
              <a:tabLst>
                <a:tab pos="311150" algn="l"/>
                <a:tab pos="311785" algn="l"/>
              </a:tabLst>
            </a:pPr>
            <a:r>
              <a:rPr sz="1400" spc="-5" dirty="0">
                <a:latin typeface="Tahoma"/>
                <a:cs typeface="Tahoma"/>
              </a:rPr>
              <a:t>Nagbitiw sa tribunal ang mabuting si Don</a:t>
            </a:r>
            <a:r>
              <a:rPr sz="1400" spc="45" dirty="0">
                <a:latin typeface="Tahoma"/>
                <a:cs typeface="Tahoma"/>
              </a:rPr>
              <a:t> </a:t>
            </a:r>
            <a:r>
              <a:rPr sz="1400" spc="-5" dirty="0">
                <a:latin typeface="Tahoma"/>
                <a:cs typeface="Tahoma"/>
              </a:rPr>
              <a:t>Filipo.</a:t>
            </a:r>
            <a:endParaRPr sz="1400" dirty="0">
              <a:latin typeface="Tahoma"/>
              <a:cs typeface="Tahoma"/>
            </a:endParaRPr>
          </a:p>
          <a:p>
            <a:pPr marL="311150" marR="5080" indent="-228600" algn="just">
              <a:lnSpc>
                <a:spcPct val="100000"/>
              </a:lnSpc>
              <a:spcBef>
                <a:spcPts val="25"/>
              </a:spcBef>
              <a:buFont typeface="Symbol"/>
              <a:buChar char=""/>
              <a:tabLst>
                <a:tab pos="311785" algn="l"/>
              </a:tabLst>
            </a:pPr>
            <a:r>
              <a:rPr sz="1400" spc="-5" dirty="0">
                <a:latin typeface="Tahoma"/>
                <a:cs typeface="Tahoma"/>
              </a:rPr>
              <a:t>Ayon</a:t>
            </a:r>
            <a:r>
              <a:rPr sz="1400" spc="-30" dirty="0">
                <a:latin typeface="Tahoma"/>
                <a:cs typeface="Tahoma"/>
              </a:rPr>
              <a:t> </a:t>
            </a:r>
            <a:r>
              <a:rPr sz="1400" spc="-5" dirty="0">
                <a:latin typeface="Tahoma"/>
                <a:cs typeface="Tahoma"/>
              </a:rPr>
              <a:t>kay</a:t>
            </a:r>
            <a:r>
              <a:rPr sz="1400" spc="-25" dirty="0">
                <a:latin typeface="Tahoma"/>
                <a:cs typeface="Tahoma"/>
              </a:rPr>
              <a:t> </a:t>
            </a:r>
            <a:r>
              <a:rPr sz="1400" spc="-5" dirty="0">
                <a:latin typeface="Tahoma"/>
                <a:cs typeface="Tahoma"/>
              </a:rPr>
              <a:t>Pilosopo</a:t>
            </a:r>
            <a:r>
              <a:rPr sz="1400" spc="-25" dirty="0">
                <a:latin typeface="Tahoma"/>
                <a:cs typeface="Tahoma"/>
              </a:rPr>
              <a:t> </a:t>
            </a:r>
            <a:r>
              <a:rPr sz="1400" spc="-5" dirty="0">
                <a:latin typeface="Tahoma"/>
                <a:cs typeface="Tahoma"/>
              </a:rPr>
              <a:t>Tasyo:</a:t>
            </a:r>
            <a:r>
              <a:rPr sz="1400" spc="-35" dirty="0">
                <a:latin typeface="Tahoma"/>
                <a:cs typeface="Tahoma"/>
              </a:rPr>
              <a:t> </a:t>
            </a:r>
            <a:r>
              <a:rPr sz="1400" spc="-5" dirty="0">
                <a:latin typeface="Tahoma"/>
                <a:cs typeface="Tahoma"/>
              </a:rPr>
              <a:t>ang</a:t>
            </a:r>
            <a:r>
              <a:rPr sz="1400" spc="-25" dirty="0">
                <a:latin typeface="Tahoma"/>
                <a:cs typeface="Tahoma"/>
              </a:rPr>
              <a:t> </a:t>
            </a:r>
            <a:r>
              <a:rPr sz="1400" spc="-5" dirty="0">
                <a:latin typeface="Tahoma"/>
                <a:cs typeface="Tahoma"/>
              </a:rPr>
              <a:t>mga</a:t>
            </a:r>
            <a:r>
              <a:rPr sz="1400" spc="-25" dirty="0">
                <a:latin typeface="Tahoma"/>
                <a:cs typeface="Tahoma"/>
              </a:rPr>
              <a:t> </a:t>
            </a:r>
            <a:r>
              <a:rPr sz="1400" spc="-5" dirty="0">
                <a:latin typeface="Tahoma"/>
                <a:cs typeface="Tahoma"/>
              </a:rPr>
              <a:t>kalakihan</a:t>
            </a:r>
            <a:r>
              <a:rPr sz="1400" spc="-25" dirty="0">
                <a:latin typeface="Tahoma"/>
                <a:cs typeface="Tahoma"/>
              </a:rPr>
              <a:t> </a:t>
            </a:r>
            <a:r>
              <a:rPr sz="1400" spc="-5" dirty="0">
                <a:latin typeface="Tahoma"/>
                <a:cs typeface="Tahoma"/>
              </a:rPr>
              <a:t>ay</a:t>
            </a:r>
            <a:r>
              <a:rPr sz="1400" spc="-30" dirty="0">
                <a:latin typeface="Tahoma"/>
                <a:cs typeface="Tahoma"/>
              </a:rPr>
              <a:t> </a:t>
            </a:r>
            <a:r>
              <a:rPr sz="1400" spc="-5" dirty="0">
                <a:latin typeface="Tahoma"/>
                <a:cs typeface="Tahoma"/>
              </a:rPr>
              <a:t>naghahabol</a:t>
            </a:r>
            <a:r>
              <a:rPr sz="1400" spc="-30" dirty="0">
                <a:latin typeface="Tahoma"/>
                <a:cs typeface="Tahoma"/>
              </a:rPr>
              <a:t> </a:t>
            </a:r>
            <a:r>
              <a:rPr sz="1400" spc="-5" dirty="0">
                <a:latin typeface="Tahoma"/>
                <a:cs typeface="Tahoma"/>
              </a:rPr>
              <a:t>lamang</a:t>
            </a:r>
            <a:r>
              <a:rPr sz="1400" spc="-25" dirty="0">
                <a:latin typeface="Tahoma"/>
                <a:cs typeface="Tahoma"/>
              </a:rPr>
              <a:t> </a:t>
            </a:r>
            <a:r>
              <a:rPr sz="1400" spc="-5" dirty="0">
                <a:latin typeface="Tahoma"/>
                <a:cs typeface="Tahoma"/>
              </a:rPr>
              <a:t>ng</a:t>
            </a:r>
            <a:r>
              <a:rPr sz="1400" spc="-25" dirty="0">
                <a:latin typeface="Tahoma"/>
                <a:cs typeface="Tahoma"/>
              </a:rPr>
              <a:t> </a:t>
            </a:r>
            <a:r>
              <a:rPr sz="1400" spc="-5" dirty="0">
                <a:latin typeface="Tahoma"/>
                <a:cs typeface="Tahoma"/>
              </a:rPr>
              <a:t>panlilinlang</a:t>
            </a:r>
            <a:r>
              <a:rPr sz="1400" spc="-30" dirty="0">
                <a:latin typeface="Tahoma"/>
                <a:cs typeface="Tahoma"/>
              </a:rPr>
              <a:t> </a:t>
            </a:r>
            <a:r>
              <a:rPr sz="1400" spc="-5" dirty="0">
                <a:latin typeface="Tahoma"/>
                <a:cs typeface="Tahoma"/>
              </a:rPr>
              <a:t>at</a:t>
            </a:r>
            <a:r>
              <a:rPr sz="1400" spc="-25" dirty="0">
                <a:latin typeface="Tahoma"/>
                <a:cs typeface="Tahoma"/>
              </a:rPr>
              <a:t> </a:t>
            </a:r>
            <a:r>
              <a:rPr sz="1400" spc="-5" dirty="0">
                <a:latin typeface="Tahoma"/>
                <a:cs typeface="Tahoma"/>
              </a:rPr>
              <a:t>paghahapay</a:t>
            </a:r>
            <a:r>
              <a:rPr sz="1400" spc="-25" dirty="0">
                <a:latin typeface="Tahoma"/>
                <a:cs typeface="Tahoma"/>
              </a:rPr>
              <a:t> </a:t>
            </a:r>
            <a:r>
              <a:rPr sz="1400" spc="-5" dirty="0">
                <a:latin typeface="Tahoma"/>
                <a:cs typeface="Tahoma"/>
              </a:rPr>
              <a:t>ng</a:t>
            </a:r>
            <a:r>
              <a:rPr sz="1400" spc="-25" dirty="0">
                <a:latin typeface="Tahoma"/>
                <a:cs typeface="Tahoma"/>
              </a:rPr>
              <a:t> </a:t>
            </a:r>
            <a:r>
              <a:rPr sz="1400" spc="-5" dirty="0">
                <a:latin typeface="Tahoma"/>
                <a:cs typeface="Tahoma"/>
              </a:rPr>
              <a:t>puri  ng babe; ang mga babae ay nakukulong sa pagsunod sa simbahan at Diyos, ang mga lalaki ay lulong sa  masamang hilig, namumulat ang mga musmos sa kadiliman, at lumalaki ang mga kabataan nang walang  mithiin.</a:t>
            </a:r>
            <a:endParaRPr sz="1400" dirty="0">
              <a:latin typeface="Tahoma"/>
              <a:cs typeface="Tahoma"/>
            </a:endParaRPr>
          </a:p>
          <a:p>
            <a:pPr marL="311150" indent="-229235" algn="just">
              <a:lnSpc>
                <a:spcPct val="100000"/>
              </a:lnSpc>
              <a:spcBef>
                <a:spcPts val="45"/>
              </a:spcBef>
              <a:buFont typeface="Symbol"/>
              <a:buChar char=""/>
              <a:tabLst>
                <a:tab pos="311785" algn="l"/>
              </a:tabLst>
            </a:pPr>
            <a:r>
              <a:rPr sz="1400" spc="-5" dirty="0">
                <a:latin typeface="Tahoma"/>
                <a:cs typeface="Tahoma"/>
              </a:rPr>
              <a:t>Papanaw si Pilosopo Tasyo habang pinapalagay na dumadaan sa karimlan ang</a:t>
            </a:r>
            <a:r>
              <a:rPr sz="1400" spc="50" dirty="0">
                <a:latin typeface="Tahoma"/>
                <a:cs typeface="Tahoma"/>
              </a:rPr>
              <a:t> </a:t>
            </a:r>
            <a:r>
              <a:rPr sz="1400" spc="-5" dirty="0">
                <a:latin typeface="Tahoma"/>
                <a:cs typeface="Tahoma"/>
              </a:rPr>
              <a:t>bayan,</a:t>
            </a:r>
            <a:endParaRPr sz="1400" dirty="0">
              <a:latin typeface="Tahoma"/>
              <a:cs typeface="Tahoma"/>
            </a:endParaRPr>
          </a:p>
          <a:p>
            <a:pPr marL="311150" indent="-229235" algn="just">
              <a:lnSpc>
                <a:spcPct val="100000"/>
              </a:lnSpc>
              <a:buFont typeface="Symbol"/>
              <a:buChar char=""/>
              <a:tabLst>
                <a:tab pos="311785" algn="l"/>
              </a:tabLst>
            </a:pPr>
            <a:r>
              <a:rPr sz="1400" spc="-5" dirty="0">
                <a:latin typeface="Tahoma"/>
                <a:cs typeface="Tahoma"/>
              </a:rPr>
              <a:t>Natagpuang patay si</a:t>
            </a:r>
            <a:r>
              <a:rPr sz="1400" spc="15" dirty="0">
                <a:latin typeface="Tahoma"/>
                <a:cs typeface="Tahoma"/>
              </a:rPr>
              <a:t> </a:t>
            </a:r>
            <a:r>
              <a:rPr sz="1400" spc="-5" dirty="0">
                <a:latin typeface="Tahoma"/>
                <a:cs typeface="Tahoma"/>
              </a:rPr>
              <a:t>Lucas.</a:t>
            </a:r>
            <a:endParaRPr sz="1400" dirty="0">
              <a:latin typeface="Tahoma"/>
              <a:cs typeface="Tahoma"/>
            </a:endParaRPr>
          </a:p>
          <a:p>
            <a:pPr marL="311150" indent="-229235" algn="just">
              <a:lnSpc>
                <a:spcPct val="100000"/>
              </a:lnSpc>
              <a:spcBef>
                <a:spcPts val="25"/>
              </a:spcBef>
              <a:buFont typeface="Symbol"/>
              <a:buChar char=""/>
              <a:tabLst>
                <a:tab pos="311785" algn="l"/>
              </a:tabLst>
            </a:pPr>
            <a:r>
              <a:rPr sz="1400" spc="-5" dirty="0">
                <a:latin typeface="Tahoma"/>
                <a:cs typeface="Tahoma"/>
              </a:rPr>
              <a:t>Walang karampatang paglilitis sa kung saan nag-ugat ang lahat ng</a:t>
            </a:r>
            <a:r>
              <a:rPr sz="1400" spc="60" dirty="0">
                <a:latin typeface="Tahoma"/>
                <a:cs typeface="Tahoma"/>
              </a:rPr>
              <a:t> </a:t>
            </a:r>
            <a:r>
              <a:rPr sz="1400" spc="-5" dirty="0">
                <a:latin typeface="Tahoma"/>
                <a:cs typeface="Tahoma"/>
              </a:rPr>
              <a:t>kaguluhan.</a:t>
            </a:r>
            <a:endParaRPr sz="1400" dirty="0">
              <a:latin typeface="Tahoma"/>
              <a:cs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74" name="Rectangle 73">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055885" cy="7772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object 2"/>
          <p:cNvSpPr txBox="1">
            <a:spLocks noGrp="1"/>
          </p:cNvSpPr>
          <p:nvPr>
            <p:ph type="title"/>
          </p:nvPr>
        </p:nvSpPr>
        <p:spPr>
          <a:xfrm>
            <a:off x="5493922" y="748589"/>
            <a:ext cx="4035933" cy="857707"/>
          </a:xfrm>
          <a:prstGeom prst="rect">
            <a:avLst/>
          </a:prstGeom>
        </p:spPr>
        <p:txBody>
          <a:bodyPr vert="horz" lIns="0" tIns="12700" rIns="0" bIns="0" rtlCol="0" anchor="b">
            <a:normAutofit/>
          </a:bodyPr>
          <a:lstStyle/>
          <a:p>
            <a:pPr marL="12700" algn="ctr">
              <a:spcBef>
                <a:spcPts val="100"/>
              </a:spcBef>
            </a:pPr>
            <a:r>
              <a:rPr lang="en-PH" sz="3900" spc="-15" dirty="0">
                <a:latin typeface="Arabic Typesetting" panose="03020402040406030203" pitchFamily="66" charset="-78"/>
                <a:cs typeface="Arabic Typesetting" panose="03020402040406030203" pitchFamily="66" charset="-78"/>
              </a:rPr>
              <a:t>PAGMUMUNI-MUNI</a:t>
            </a:r>
          </a:p>
        </p:txBody>
      </p:sp>
      <p:pic>
        <p:nvPicPr>
          <p:cNvPr id="7170" name="Picture 2" descr="What Did Rizal's Simoun, Elias, and Maria Clara Look Like? | ikangablog">
            <a:extLst>
              <a:ext uri="{FF2B5EF4-FFF2-40B4-BE49-F238E27FC236}">
                <a16:creationId xmlns:a16="http://schemas.microsoft.com/office/drawing/2014/main" id="{1C9E72B0-E389-FD4A-6024-2A401E9681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734" r="27600" b="6861"/>
          <a:stretch/>
        </p:blipFill>
        <p:spPr bwMode="auto">
          <a:xfrm>
            <a:off x="387764" y="1296492"/>
            <a:ext cx="4146058" cy="5189777"/>
          </a:xfrm>
          <a:prstGeom prst="rect">
            <a:avLst/>
          </a:prstGeom>
          <a:noFill/>
          <a:extLst>
            <a:ext uri="{909E8E84-426E-40DD-AFC4-6F175D3DCCD1}">
              <a14:hiddenFill xmlns:a14="http://schemas.microsoft.com/office/drawing/2010/main">
                <a:solidFill>
                  <a:srgbClr val="FFFFFF"/>
                </a:solidFill>
              </a14:hiddenFill>
            </a:ext>
          </a:extLst>
        </p:spPr>
      </p:pic>
      <p:cxnSp>
        <p:nvCxnSpPr>
          <p:cNvPr id="76" name="Straight Connector 75">
            <a:extLst>
              <a:ext uri="{FF2B5EF4-FFF2-40B4-BE49-F238E27FC236}">
                <a16:creationId xmlns:a16="http://schemas.microsoft.com/office/drawing/2014/main" id="{7AD0F4D2-80E7-4A78-82EE-BEAEE49454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29200" y="1606296"/>
            <a:ext cx="0" cy="4559808"/>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object 3"/>
          <p:cNvSpPr txBox="1">
            <a:spLocks noGrp="1"/>
          </p:cNvSpPr>
          <p:nvPr>
            <p:ph type="body" idx="1"/>
          </p:nvPr>
        </p:nvSpPr>
        <p:spPr>
          <a:xfrm>
            <a:off x="5514517" y="1732840"/>
            <a:ext cx="4035933" cy="5189777"/>
          </a:xfrm>
          <a:prstGeom prst="rect">
            <a:avLst/>
          </a:prstGeom>
        </p:spPr>
        <p:txBody>
          <a:bodyPr vert="horz" lIns="0" tIns="12700" rIns="0" bIns="0" rtlCol="0" anchor="t">
            <a:noAutofit/>
          </a:bodyPr>
          <a:lstStyle/>
          <a:p>
            <a:pPr marL="434340" indent="-228600" algn="just">
              <a:lnSpc>
                <a:spcPct val="90000"/>
              </a:lnSpc>
              <a:spcBef>
                <a:spcPts val="100"/>
              </a:spcBef>
              <a:buSzPct val="88888"/>
              <a:buAutoNum type="arabicPeriod"/>
              <a:tabLst>
                <a:tab pos="434340" algn="l"/>
              </a:tabLst>
            </a:pPr>
            <a:r>
              <a:rPr lang="en-PH" sz="2000" spc="-5" dirty="0" err="1"/>
              <a:t>Dapat</a:t>
            </a:r>
            <a:r>
              <a:rPr lang="en-PH" sz="2000" spc="-5" dirty="0"/>
              <a:t> bang </a:t>
            </a:r>
            <a:r>
              <a:rPr lang="en-PH" sz="2000" spc="-5" dirty="0" err="1"/>
              <a:t>ituloy</a:t>
            </a:r>
            <a:r>
              <a:rPr lang="en-PH" sz="2000" spc="-5" dirty="0"/>
              <a:t> </a:t>
            </a:r>
            <a:r>
              <a:rPr lang="en-PH" sz="2000" spc="-5" dirty="0" err="1"/>
              <a:t>ni</a:t>
            </a:r>
            <a:r>
              <a:rPr lang="en-PH" sz="2000" spc="-5" dirty="0"/>
              <a:t> Elias ang </a:t>
            </a:r>
            <a:r>
              <a:rPr lang="en-PH" sz="2000" spc="-5" dirty="0" err="1"/>
              <a:t>paghihiganti</a:t>
            </a:r>
            <a:r>
              <a:rPr lang="en-PH" sz="2000" spc="-5" dirty="0"/>
              <a:t> kay Crisostomo </a:t>
            </a:r>
            <a:r>
              <a:rPr lang="en-PH" sz="2000" spc="-5" dirty="0" err="1"/>
              <a:t>bilang</a:t>
            </a:r>
            <a:r>
              <a:rPr lang="en-PH" sz="2000" spc="-5" dirty="0"/>
              <a:t> </a:t>
            </a:r>
            <a:r>
              <a:rPr lang="en-PH" sz="2000" spc="-5" dirty="0" err="1"/>
              <a:t>kabahagi</a:t>
            </a:r>
            <a:r>
              <a:rPr lang="en-PH" sz="2000" spc="140" dirty="0"/>
              <a:t> </a:t>
            </a:r>
            <a:r>
              <a:rPr lang="en-PH" sz="2000" spc="-5" dirty="0"/>
              <a:t>ng</a:t>
            </a:r>
          </a:p>
          <a:p>
            <a:pPr marL="434340" marR="5080" algn="just">
              <a:lnSpc>
                <a:spcPct val="90000"/>
              </a:lnSpc>
            </a:pPr>
            <a:r>
              <a:rPr lang="en-PH" sz="2000" spc="-5" dirty="0" err="1"/>
              <a:t>pamilyang</a:t>
            </a:r>
            <a:r>
              <a:rPr lang="en-PH" sz="2000" spc="-5" dirty="0"/>
              <a:t> </a:t>
            </a:r>
            <a:r>
              <a:rPr lang="en-PH" sz="2000" spc="-5" dirty="0" err="1"/>
              <a:t>Ibarramienda</a:t>
            </a:r>
            <a:r>
              <a:rPr lang="en-PH" sz="2000" spc="-5" dirty="0"/>
              <a:t> </a:t>
            </a:r>
            <a:r>
              <a:rPr lang="en-PH" sz="2000" spc="-5" dirty="0" err="1"/>
              <a:t>na</a:t>
            </a:r>
            <a:r>
              <a:rPr lang="en-PH" sz="2000" spc="-5" dirty="0"/>
              <a:t> </a:t>
            </a:r>
            <a:r>
              <a:rPr lang="en-PH" sz="2000" spc="-5" dirty="0" err="1"/>
              <a:t>umapi</a:t>
            </a:r>
            <a:r>
              <a:rPr lang="en-PH" sz="2000" spc="-5" dirty="0"/>
              <a:t> </a:t>
            </a:r>
            <a:r>
              <a:rPr lang="en-PH" sz="2000" dirty="0" err="1"/>
              <a:t>sa</a:t>
            </a:r>
            <a:r>
              <a:rPr lang="en-PH" sz="2000" dirty="0"/>
              <a:t> </a:t>
            </a:r>
            <a:r>
              <a:rPr lang="en-PH" sz="2000" spc="-5" dirty="0" err="1"/>
              <a:t>kanyang</a:t>
            </a:r>
            <a:r>
              <a:rPr lang="en-PH" sz="2000" spc="-5" dirty="0"/>
              <a:t> </a:t>
            </a:r>
            <a:r>
              <a:rPr lang="en-PH" sz="2000" spc="-5" dirty="0" err="1"/>
              <a:t>nuno</a:t>
            </a:r>
            <a:r>
              <a:rPr lang="en-PH" sz="2000" spc="-5" dirty="0"/>
              <a:t>? </a:t>
            </a:r>
            <a:r>
              <a:rPr lang="en-PH" sz="2000" spc="-5" dirty="0" err="1"/>
              <a:t>Dapat</a:t>
            </a:r>
            <a:r>
              <a:rPr lang="en-PH" sz="2000" spc="-5" dirty="0"/>
              <a:t> bang </a:t>
            </a:r>
            <a:r>
              <a:rPr lang="en-PH" sz="2000" spc="-5" dirty="0" err="1"/>
              <a:t>magpatawad</a:t>
            </a:r>
            <a:r>
              <a:rPr lang="en-PH" sz="2000" spc="-5" dirty="0"/>
              <a:t> </a:t>
            </a:r>
            <a:r>
              <a:rPr lang="en-PH" sz="2000" dirty="0" err="1"/>
              <a:t>si</a:t>
            </a:r>
            <a:r>
              <a:rPr lang="en-PH" sz="2000" dirty="0"/>
              <a:t>  </a:t>
            </a:r>
            <a:r>
              <a:rPr lang="en-PH" sz="2000" spc="-5" dirty="0"/>
              <a:t>Elias?</a:t>
            </a:r>
          </a:p>
          <a:p>
            <a:pPr marL="434340" marR="5080" algn="just">
              <a:lnSpc>
                <a:spcPct val="90000"/>
              </a:lnSpc>
            </a:pPr>
            <a:endParaRPr lang="en-PH" sz="2000" spc="-5" dirty="0"/>
          </a:p>
          <a:p>
            <a:pPr marL="434340" marR="1106170" indent="-228600" algn="just">
              <a:lnSpc>
                <a:spcPct val="90000"/>
              </a:lnSpc>
              <a:buSzPct val="88888"/>
              <a:buAutoNum type="arabicPeriod" startAt="2"/>
              <a:tabLst>
                <a:tab pos="434340" algn="l"/>
              </a:tabLst>
            </a:pPr>
            <a:r>
              <a:rPr lang="en-PH" sz="2000" spc="-5" dirty="0"/>
              <a:t>Sa </a:t>
            </a:r>
            <a:r>
              <a:rPr lang="en-PH" sz="2000" spc="-5" dirty="0" err="1"/>
              <a:t>iyong</a:t>
            </a:r>
            <a:r>
              <a:rPr lang="en-PH" sz="2000" spc="-5" dirty="0"/>
              <a:t> </a:t>
            </a:r>
            <a:r>
              <a:rPr lang="en-PH" sz="2000" spc="-5" dirty="0" err="1"/>
              <a:t>palagay</a:t>
            </a:r>
            <a:r>
              <a:rPr lang="en-PH" sz="2000" spc="-5" dirty="0"/>
              <a:t>, may </a:t>
            </a:r>
            <a:r>
              <a:rPr lang="en-PH" sz="2000" spc="-5" dirty="0" err="1"/>
              <a:t>kinalaman</a:t>
            </a:r>
            <a:r>
              <a:rPr lang="en-PH" sz="2000" spc="-5" dirty="0"/>
              <a:t> kaya </a:t>
            </a:r>
            <a:r>
              <a:rPr lang="en-PH" sz="2000" dirty="0" err="1"/>
              <a:t>si</a:t>
            </a:r>
            <a:r>
              <a:rPr lang="en-PH" sz="2000" dirty="0"/>
              <a:t> </a:t>
            </a:r>
            <a:r>
              <a:rPr lang="en-PH" sz="2000" spc="-5" dirty="0"/>
              <a:t>Padre Salvi </a:t>
            </a:r>
            <a:r>
              <a:rPr lang="en-PH" sz="2000" dirty="0" err="1"/>
              <a:t>sa</a:t>
            </a:r>
            <a:r>
              <a:rPr lang="en-PH" sz="2000" dirty="0"/>
              <a:t> </a:t>
            </a:r>
            <a:r>
              <a:rPr lang="en-PH" sz="2000" spc="-5" dirty="0" err="1"/>
              <a:t>gawa-gawang</a:t>
            </a:r>
            <a:r>
              <a:rPr lang="en-PH" sz="2000" spc="-5" dirty="0"/>
              <a:t>  </a:t>
            </a:r>
            <a:r>
              <a:rPr lang="en-PH" sz="2000" spc="-5" dirty="0" err="1"/>
              <a:t>himagsikan</a:t>
            </a:r>
            <a:r>
              <a:rPr lang="en-PH" sz="2000" spc="-5" dirty="0"/>
              <a:t> </a:t>
            </a:r>
            <a:r>
              <a:rPr lang="en-PH" sz="2000" spc="-5" dirty="0" err="1"/>
              <a:t>na</a:t>
            </a:r>
            <a:r>
              <a:rPr lang="en-PH" sz="2000" spc="-5" dirty="0"/>
              <a:t> </a:t>
            </a:r>
            <a:r>
              <a:rPr lang="en-PH" sz="2000" spc="-5" dirty="0" err="1"/>
              <a:t>ibinintang</a:t>
            </a:r>
            <a:r>
              <a:rPr lang="en-PH" sz="2000" spc="-5" dirty="0"/>
              <a:t> kay</a:t>
            </a:r>
            <a:r>
              <a:rPr lang="en-PH" sz="2000" spc="15" dirty="0"/>
              <a:t> </a:t>
            </a:r>
            <a:r>
              <a:rPr lang="en-PH" sz="2000" spc="-5" dirty="0"/>
              <a:t>Ibarra?</a:t>
            </a:r>
          </a:p>
          <a:p>
            <a:pPr marL="205740" marR="1106170" algn="just">
              <a:lnSpc>
                <a:spcPct val="90000"/>
              </a:lnSpc>
              <a:buSzPct val="88888"/>
              <a:tabLst>
                <a:tab pos="434340" algn="l"/>
              </a:tabLst>
            </a:pPr>
            <a:endParaRPr lang="en-PH" sz="2000" spc="-5" dirty="0"/>
          </a:p>
          <a:p>
            <a:pPr marL="434340" marR="610235" indent="-228600" algn="just">
              <a:lnSpc>
                <a:spcPct val="90000"/>
              </a:lnSpc>
              <a:buSzPct val="88888"/>
              <a:buAutoNum type="arabicPeriod" startAt="2"/>
              <a:tabLst>
                <a:tab pos="434340" algn="l"/>
              </a:tabLst>
            </a:pPr>
            <a:r>
              <a:rPr lang="en-PH" sz="2000" spc="-5" dirty="0"/>
              <a:t>Kung </a:t>
            </a:r>
            <a:r>
              <a:rPr lang="en-PH" sz="2000" spc="-5" dirty="0" err="1"/>
              <a:t>ikaw</a:t>
            </a:r>
            <a:r>
              <a:rPr lang="en-PH" sz="2000" spc="-5" dirty="0"/>
              <a:t> </a:t>
            </a:r>
            <a:r>
              <a:rPr lang="en-PH" sz="2000" dirty="0" err="1"/>
              <a:t>si</a:t>
            </a:r>
            <a:r>
              <a:rPr lang="en-PH" sz="2000" dirty="0"/>
              <a:t> </a:t>
            </a:r>
            <a:r>
              <a:rPr lang="en-PH" sz="2000" spc="-5" dirty="0"/>
              <a:t>Maria Clara, </a:t>
            </a:r>
            <a:r>
              <a:rPr lang="en-PH" sz="2000" spc="-5" dirty="0" err="1"/>
              <a:t>sino</a:t>
            </a:r>
            <a:r>
              <a:rPr lang="en-PH" sz="2000" spc="-5" dirty="0"/>
              <a:t> ang </a:t>
            </a:r>
            <a:r>
              <a:rPr lang="en-PH" sz="2000" spc="-5" dirty="0" err="1"/>
              <a:t>iyong</a:t>
            </a:r>
            <a:r>
              <a:rPr lang="en-PH" sz="2000" spc="-5" dirty="0"/>
              <a:t> </a:t>
            </a:r>
            <a:r>
              <a:rPr lang="en-PH" sz="2000" spc="-5" dirty="0" err="1"/>
              <a:t>pipiliin</a:t>
            </a:r>
            <a:r>
              <a:rPr lang="en-PH" sz="2000" spc="-5" dirty="0"/>
              <a:t> </a:t>
            </a:r>
            <a:r>
              <a:rPr lang="en-PH" sz="2000" dirty="0" err="1"/>
              <a:t>si</a:t>
            </a:r>
            <a:r>
              <a:rPr lang="en-PH" sz="2000" dirty="0"/>
              <a:t> </a:t>
            </a:r>
            <a:r>
              <a:rPr lang="en-PH" sz="2000" spc="-5" dirty="0"/>
              <a:t>Ibarra </a:t>
            </a:r>
            <a:r>
              <a:rPr lang="en-PH" sz="2000" dirty="0"/>
              <a:t>o </a:t>
            </a:r>
            <a:r>
              <a:rPr lang="en-PH" sz="2000" dirty="0" err="1"/>
              <a:t>si</a:t>
            </a:r>
            <a:r>
              <a:rPr lang="en-PH" sz="2000" dirty="0"/>
              <a:t> Linares </a:t>
            </a:r>
            <a:r>
              <a:rPr lang="en-PH" sz="2000" spc="-5" dirty="0" err="1"/>
              <a:t>bilang</a:t>
            </a:r>
            <a:r>
              <a:rPr lang="en-PH" sz="2000" spc="-5" dirty="0"/>
              <a:t>  </a:t>
            </a:r>
            <a:r>
              <a:rPr lang="en-PH" sz="2000" spc="-5" dirty="0" err="1"/>
              <a:t>kasintahan</a:t>
            </a:r>
            <a:r>
              <a:rPr lang="en-PH" sz="2000" spc="-5" dirty="0"/>
              <a:t>?</a:t>
            </a: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055885" cy="777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Noli me tángere (1961) - IMDb">
            <a:extLst>
              <a:ext uri="{FF2B5EF4-FFF2-40B4-BE49-F238E27FC236}">
                <a16:creationId xmlns:a16="http://schemas.microsoft.com/office/drawing/2014/main" id="{E4B1CA5D-F689-4F8E-AA3F-F3F4FD590F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557"/>
          <a:stretch/>
        </p:blipFill>
        <p:spPr bwMode="auto">
          <a:xfrm>
            <a:off x="20" y="10"/>
            <a:ext cx="4533444" cy="7772390"/>
          </a:xfrm>
          <a:prstGeom prst="rect">
            <a:avLst/>
          </a:prstGeom>
          <a:noFill/>
          <a:extLst>
            <a:ext uri="{909E8E84-426E-40DD-AFC4-6F175D3DCCD1}">
              <a14:hiddenFill xmlns:a14="http://schemas.microsoft.com/office/drawing/2010/main">
                <a:solidFill>
                  <a:srgbClr val="FFFFFF"/>
                </a:solidFill>
              </a14:hiddenFill>
            </a:ext>
          </a:extLst>
        </p:spPr>
      </p:pic>
      <p:sp>
        <p:nvSpPr>
          <p:cNvPr id="73" name="!!Line">
            <a:extLst>
              <a:ext uri="{FF2B5EF4-FFF2-40B4-BE49-F238E27FC236}">
                <a16:creationId xmlns:a16="http://schemas.microsoft.com/office/drawing/2014/main" id="{29A9EE12-EF77-4DB4-84E4-043DE72352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3995" y="932688"/>
            <a:ext cx="7544" cy="103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80816BA-8521-2DBB-47A3-FB7852462ABC}"/>
              </a:ext>
            </a:extLst>
          </p:cNvPr>
          <p:cNvSpPr>
            <a:spLocks noGrp="1"/>
          </p:cNvSpPr>
          <p:nvPr>
            <p:ph type="body" idx="1"/>
          </p:nvPr>
        </p:nvSpPr>
        <p:spPr>
          <a:xfrm>
            <a:off x="5027942" y="2133600"/>
            <a:ext cx="4252189" cy="4673804"/>
          </a:xfrm>
        </p:spPr>
        <p:txBody>
          <a:bodyPr anchor="t">
            <a:normAutofit fontScale="92500" lnSpcReduction="10000"/>
          </a:bodyPr>
          <a:lstStyle/>
          <a:p>
            <a:pPr>
              <a:lnSpc>
                <a:spcPct val="90000"/>
              </a:lnSpc>
              <a:spcAft>
                <a:spcPts val="600"/>
              </a:spcAft>
            </a:pPr>
            <a:r>
              <a:rPr lang="en-US" sz="2000" dirty="0"/>
              <a:t>PAALALA:</a:t>
            </a:r>
          </a:p>
          <a:p>
            <a:pPr>
              <a:lnSpc>
                <a:spcPct val="90000"/>
              </a:lnSpc>
              <a:spcAft>
                <a:spcPts val="600"/>
              </a:spcAft>
            </a:pPr>
            <a:endParaRPr lang="en-US" sz="2000" dirty="0"/>
          </a:p>
          <a:p>
            <a:pPr marL="457200" indent="-457200">
              <a:lnSpc>
                <a:spcPct val="90000"/>
              </a:lnSpc>
              <a:spcAft>
                <a:spcPts val="600"/>
              </a:spcAft>
              <a:buFont typeface="Arial" panose="020B0604020202020204" pitchFamily="34" charset="0"/>
              <a:buChar char="•"/>
            </a:pPr>
            <a:r>
              <a:rPr lang="en-US" sz="2000" dirty="0" err="1"/>
              <a:t>Matapos</a:t>
            </a:r>
            <a:r>
              <a:rPr lang="en-US" sz="2000" dirty="0"/>
              <a:t> ang </a:t>
            </a:r>
            <a:r>
              <a:rPr lang="en-US" sz="2000" dirty="0" err="1"/>
              <a:t>pakikinig</a:t>
            </a:r>
            <a:r>
              <a:rPr lang="en-US" sz="2000" dirty="0"/>
              <a:t> ay </a:t>
            </a:r>
            <a:r>
              <a:rPr lang="en-US" sz="2000" dirty="0" err="1"/>
              <a:t>tingnan</a:t>
            </a:r>
            <a:r>
              <a:rPr lang="en-US" sz="2000" dirty="0"/>
              <a:t> ang </a:t>
            </a:r>
            <a:r>
              <a:rPr lang="en-US" sz="2000" dirty="0" err="1"/>
              <a:t>mga</a:t>
            </a:r>
            <a:r>
              <a:rPr lang="en-US" sz="2000" dirty="0"/>
              <a:t> </a:t>
            </a:r>
            <a:r>
              <a:rPr lang="en-US" sz="2000" dirty="0" err="1"/>
              <a:t>takdang</a:t>
            </a:r>
            <a:r>
              <a:rPr lang="en-US" sz="2000" dirty="0"/>
              <a:t> FA </a:t>
            </a:r>
            <a:r>
              <a:rPr lang="en-US" sz="2000" dirty="0" err="1"/>
              <a:t>sa</a:t>
            </a:r>
            <a:r>
              <a:rPr lang="en-US" sz="2000" dirty="0"/>
              <a:t> </a:t>
            </a:r>
            <a:r>
              <a:rPr lang="en-US" sz="2000" dirty="0" err="1"/>
              <a:t>ating</a:t>
            </a:r>
            <a:r>
              <a:rPr lang="en-US" sz="2000" dirty="0"/>
              <a:t> class calendar.</a:t>
            </a:r>
          </a:p>
          <a:p>
            <a:pPr marL="457200" indent="-457200">
              <a:lnSpc>
                <a:spcPct val="90000"/>
              </a:lnSpc>
              <a:spcAft>
                <a:spcPts val="600"/>
              </a:spcAft>
              <a:buFont typeface="Arial" panose="020B0604020202020204" pitchFamily="34" charset="0"/>
              <a:buChar char="•"/>
            </a:pPr>
            <a:r>
              <a:rPr lang="en-US" sz="2000" dirty="0" err="1"/>
              <a:t>Tiyaking</a:t>
            </a:r>
            <a:r>
              <a:rPr lang="en-US" sz="2000" dirty="0"/>
              <a:t> </a:t>
            </a:r>
            <a:r>
              <a:rPr lang="en-US" sz="2000" dirty="0" err="1"/>
              <a:t>nabasa</a:t>
            </a:r>
            <a:r>
              <a:rPr lang="en-US" sz="2000" dirty="0"/>
              <a:t> </a:t>
            </a:r>
            <a:r>
              <a:rPr lang="en-US" sz="2000" dirty="0" err="1"/>
              <a:t>mula</a:t>
            </a:r>
            <a:r>
              <a:rPr lang="en-US" sz="2000" dirty="0"/>
              <a:t> </a:t>
            </a:r>
            <a:r>
              <a:rPr lang="en-US" sz="2000" dirty="0" err="1"/>
              <a:t>sa</a:t>
            </a:r>
            <a:r>
              <a:rPr lang="en-US" sz="2000" dirty="0"/>
              <a:t> </a:t>
            </a:r>
            <a:r>
              <a:rPr lang="en-US" sz="2000" dirty="0" err="1"/>
              <a:t>aklat</a:t>
            </a:r>
            <a:r>
              <a:rPr lang="en-US" sz="2000" dirty="0"/>
              <a:t> ang </a:t>
            </a:r>
            <a:r>
              <a:rPr lang="en-US" sz="2000" dirty="0" err="1"/>
              <a:t>kabanata</a:t>
            </a:r>
            <a:r>
              <a:rPr lang="en-US" sz="2000" dirty="0"/>
              <a:t> 41-50 </a:t>
            </a:r>
            <a:r>
              <a:rPr lang="en-US" sz="2000" dirty="0" err="1"/>
              <a:t>sapagkat</a:t>
            </a:r>
            <a:r>
              <a:rPr lang="en-US" sz="2000" dirty="0"/>
              <a:t> </a:t>
            </a:r>
            <a:r>
              <a:rPr lang="en-US" sz="2000" dirty="0" err="1"/>
              <a:t>ito</a:t>
            </a:r>
            <a:r>
              <a:rPr lang="en-US" sz="2000" dirty="0"/>
              <a:t> ang </a:t>
            </a:r>
            <a:r>
              <a:rPr lang="en-US" sz="2000" dirty="0" err="1"/>
              <a:t>sakop</a:t>
            </a:r>
            <a:r>
              <a:rPr lang="en-US" sz="2000" dirty="0"/>
              <a:t> ng </a:t>
            </a:r>
            <a:r>
              <a:rPr lang="en-US" sz="2000" dirty="0" err="1"/>
              <a:t>ating</a:t>
            </a:r>
            <a:r>
              <a:rPr lang="en-US" sz="2000" dirty="0"/>
              <a:t> </a:t>
            </a:r>
            <a:r>
              <a:rPr lang="en-US" sz="2000" dirty="0" err="1"/>
              <a:t>Mahabang</a:t>
            </a:r>
            <a:r>
              <a:rPr lang="en-US" sz="2000" dirty="0"/>
              <a:t> </a:t>
            </a:r>
            <a:r>
              <a:rPr lang="en-US" sz="2000" dirty="0" err="1"/>
              <a:t>pagsusulit</a:t>
            </a:r>
            <a:r>
              <a:rPr lang="en-US" sz="2000" dirty="0"/>
              <a:t>.</a:t>
            </a:r>
          </a:p>
          <a:p>
            <a:pPr marL="457200" indent="-457200">
              <a:lnSpc>
                <a:spcPct val="90000"/>
              </a:lnSpc>
              <a:spcAft>
                <a:spcPts val="600"/>
              </a:spcAft>
              <a:buFont typeface="Arial" panose="020B0604020202020204" pitchFamily="34" charset="0"/>
              <a:buChar char="•"/>
            </a:pPr>
            <a:r>
              <a:rPr lang="en-US" sz="2000" dirty="0"/>
              <a:t>Ang </a:t>
            </a:r>
            <a:r>
              <a:rPr lang="en-US" sz="2000" dirty="0" err="1"/>
              <a:t>ating</a:t>
            </a:r>
            <a:r>
              <a:rPr lang="en-US" sz="2000" dirty="0"/>
              <a:t> </a:t>
            </a:r>
            <a:r>
              <a:rPr lang="en-US" sz="2000" dirty="0" err="1"/>
              <a:t>Mahabang</a:t>
            </a:r>
            <a:r>
              <a:rPr lang="en-US" sz="2000" dirty="0"/>
              <a:t> </a:t>
            </a:r>
            <a:r>
              <a:rPr lang="en-US" sz="2000" dirty="0" err="1"/>
              <a:t>Pagsusulit</a:t>
            </a:r>
            <a:r>
              <a:rPr lang="en-US" sz="2000" dirty="0"/>
              <a:t> ay </a:t>
            </a:r>
            <a:r>
              <a:rPr lang="en-US" sz="2000" dirty="0" err="1"/>
              <a:t>bubuksan</a:t>
            </a:r>
            <a:r>
              <a:rPr lang="en-US" sz="2000" dirty="0"/>
              <a:t> </a:t>
            </a:r>
            <a:r>
              <a:rPr lang="en-US" sz="2000" dirty="0" err="1"/>
              <a:t>sa</a:t>
            </a:r>
            <a:r>
              <a:rPr lang="en-US" sz="2000" dirty="0"/>
              <a:t> Mayo 12 (8am) at </a:t>
            </a:r>
            <a:r>
              <a:rPr lang="en-US" sz="2000" dirty="0" err="1"/>
              <a:t>magsasara</a:t>
            </a:r>
            <a:r>
              <a:rPr lang="en-US" sz="2000" dirty="0"/>
              <a:t> </a:t>
            </a:r>
            <a:r>
              <a:rPr lang="en-US" sz="2000" dirty="0" err="1"/>
              <a:t>sa</a:t>
            </a:r>
            <a:r>
              <a:rPr lang="en-US" sz="2000" dirty="0"/>
              <a:t> </a:t>
            </a:r>
            <a:r>
              <a:rPr lang="en-US" sz="2000" dirty="0" err="1"/>
              <a:t>ganap</a:t>
            </a:r>
            <a:r>
              <a:rPr lang="en-US" sz="2000" dirty="0"/>
              <a:t> </a:t>
            </a:r>
            <a:r>
              <a:rPr lang="en-US" sz="2000" dirty="0" err="1"/>
              <a:t>na</a:t>
            </a:r>
            <a:r>
              <a:rPr lang="en-US" sz="2000" dirty="0"/>
              <a:t> Mayo 13 (6PM).</a:t>
            </a:r>
          </a:p>
          <a:p>
            <a:pPr>
              <a:lnSpc>
                <a:spcPct val="90000"/>
              </a:lnSpc>
              <a:spcAft>
                <a:spcPts val="600"/>
              </a:spcAft>
            </a:pPr>
            <a:endParaRPr lang="en-US" sz="2000" dirty="0"/>
          </a:p>
          <a:p>
            <a:pPr>
              <a:lnSpc>
                <a:spcPct val="90000"/>
              </a:lnSpc>
              <a:spcAft>
                <a:spcPts val="600"/>
              </a:spcAft>
            </a:pPr>
            <a:endParaRPr lang="en-US" sz="2000" dirty="0"/>
          </a:p>
          <a:p>
            <a:pPr>
              <a:lnSpc>
                <a:spcPct val="90000"/>
              </a:lnSpc>
              <a:spcAft>
                <a:spcPts val="600"/>
              </a:spcAft>
            </a:pPr>
            <a:r>
              <a:rPr lang="en-US" sz="1900" dirty="0" err="1"/>
              <a:t>Maging</a:t>
            </a:r>
            <a:r>
              <a:rPr lang="en-US" sz="1900" dirty="0"/>
              <a:t> </a:t>
            </a:r>
            <a:r>
              <a:rPr lang="en-US" sz="1900" dirty="0" err="1"/>
              <a:t>maagap</a:t>
            </a:r>
            <a:r>
              <a:rPr lang="en-US" sz="1900" dirty="0"/>
              <a:t> </a:t>
            </a:r>
            <a:r>
              <a:rPr lang="en-US" sz="1900" dirty="0" err="1"/>
              <a:t>sa</a:t>
            </a:r>
            <a:r>
              <a:rPr lang="en-US" sz="1900" dirty="0"/>
              <a:t> </a:t>
            </a:r>
            <a:r>
              <a:rPr lang="en-US" sz="1900" dirty="0" err="1"/>
              <a:t>mga</a:t>
            </a:r>
            <a:r>
              <a:rPr lang="en-US" sz="1900" dirty="0"/>
              <a:t> </a:t>
            </a:r>
            <a:r>
              <a:rPr lang="en-US" sz="1900" dirty="0" err="1"/>
              <a:t>takdang</a:t>
            </a:r>
            <a:r>
              <a:rPr lang="en-US" sz="1900" dirty="0"/>
              <a:t> </a:t>
            </a:r>
            <a:r>
              <a:rPr lang="en-US" sz="1900" dirty="0" err="1"/>
              <a:t>gawain</a:t>
            </a:r>
            <a:r>
              <a:rPr lang="en-US" sz="1900" dirty="0"/>
              <a:t>.</a:t>
            </a:r>
          </a:p>
          <a:p>
            <a:pPr>
              <a:lnSpc>
                <a:spcPct val="90000"/>
              </a:lnSpc>
              <a:spcAft>
                <a:spcPts val="600"/>
              </a:spcAft>
            </a:pPr>
            <a:r>
              <a:rPr lang="en-US" sz="1900" dirty="0"/>
              <a:t>Maraming salamat.</a:t>
            </a:r>
          </a:p>
        </p:txBody>
      </p:sp>
    </p:spTree>
    <p:extLst>
      <p:ext uri="{BB962C8B-B14F-4D97-AF65-F5344CB8AC3E}">
        <p14:creationId xmlns:p14="http://schemas.microsoft.com/office/powerpoint/2010/main" val="240152242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TotalTime>
  <Words>1462</Words>
  <Application>Microsoft Macintosh PowerPoint</Application>
  <PresentationFormat>Custom</PresentationFormat>
  <Paragraphs>114</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Arabic Typesetting</vt:lpstr>
      <vt:lpstr>Arial</vt:lpstr>
      <vt:lpstr>Calibri</vt:lpstr>
      <vt:lpstr>Symbol</vt:lpstr>
      <vt:lpstr>Tahoma</vt:lpstr>
      <vt:lpstr>Times New Roman</vt:lpstr>
      <vt:lpstr>Tw Cen MT</vt:lpstr>
      <vt:lpstr>Office Theme</vt:lpstr>
      <vt:lpstr>PowerPoint Presentation</vt:lpstr>
      <vt:lpstr>PAGMUMUNI-MUNI</vt:lpstr>
      <vt:lpstr>PowerPoint Presentation</vt:lpstr>
      <vt:lpstr>PAGMUMUNI-MUNI</vt:lpstr>
      <vt:lpstr>PowerPoint Presentation</vt:lpstr>
      <vt:lpstr>PAGMUMUNI-MUNI</vt:lpstr>
      <vt:lpstr>PowerPoint Presentation</vt:lpstr>
      <vt:lpstr>PAGMUMUNI-MUNI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Word - Set A F2 Recorded Lecture.docx</dc:title>
  <cp:lastModifiedBy>Flordeliza Fermin</cp:lastModifiedBy>
  <cp:revision>8</cp:revision>
  <dcterms:created xsi:type="dcterms:W3CDTF">2022-05-04T05:54:36Z</dcterms:created>
  <dcterms:modified xsi:type="dcterms:W3CDTF">2025-03-08T12:46:44Z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2022-05-04T00:00:00Z</vt:filetime>
  </property>
  <property fmtid="{D5CDD505-2E9C-101B-9397-08002B2CF9AE}" pid="3" name="Creator">
    <vt:lpwstr>Word</vt:lpwstr>
  </property>
  <property fmtid="{D5CDD505-2E9C-101B-9397-08002B2CF9AE}" pid="4" name="LastSaved">
    <vt:filetime>2022-05-04T00:00:00Z</vt:filetime>
  </property>
</Properties>
</file>